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3"/>
  </p:notesMasterIdLst>
  <p:handoutMasterIdLst>
    <p:handoutMasterId r:id="rId4"/>
  </p:handoutMasterIdLst>
  <p:sldIdLst>
    <p:sldId id="256" r:id="rId2"/>
  </p:sldIdLst>
  <p:sldSz cx="27003375" cy="38165088"/>
  <p:notesSz cx="9855200" cy="6718300"/>
  <p:defaultTextStyle>
    <a:defPPr>
      <a:defRPr lang="en-GB"/>
    </a:defPPr>
    <a:lvl1pPr algn="ctr" defTabSz="457200" rtl="0" eaLnBrk="0" fontAlgn="base" hangingPunct="0">
      <a:spcBef>
        <a:spcPct val="0"/>
      </a:spcBef>
      <a:spcAft>
        <a:spcPct val="0"/>
      </a:spcAft>
      <a:buClr>
        <a:srgbClr val="000000"/>
      </a:buClr>
      <a:buSzPct val="100000"/>
      <a:buFont typeface="Times New Roman" pitchFamily="18" charset="0"/>
      <a:defRPr sz="2400" i="1" kern="1200">
        <a:solidFill>
          <a:schemeClr val="bg1"/>
        </a:solidFill>
        <a:latin typeface="Times New Roman" pitchFamily="18" charset="0"/>
        <a:ea typeface="DejaVu Sans" pitchFamily="34" charset="2"/>
        <a:cs typeface="DejaVu Sans" pitchFamily="34" charset="2"/>
      </a:defRPr>
    </a:lvl1pPr>
    <a:lvl2pPr marL="742950" indent="-285750" algn="ctr" defTabSz="457200" rtl="0" eaLnBrk="0" fontAlgn="base" hangingPunct="0">
      <a:spcBef>
        <a:spcPct val="0"/>
      </a:spcBef>
      <a:spcAft>
        <a:spcPct val="0"/>
      </a:spcAft>
      <a:buClr>
        <a:srgbClr val="000000"/>
      </a:buClr>
      <a:buSzPct val="100000"/>
      <a:buFont typeface="Times New Roman" pitchFamily="18" charset="0"/>
      <a:defRPr sz="2400" i="1" kern="1200">
        <a:solidFill>
          <a:schemeClr val="bg1"/>
        </a:solidFill>
        <a:latin typeface="Times New Roman" pitchFamily="18" charset="0"/>
        <a:ea typeface="DejaVu Sans" pitchFamily="34" charset="2"/>
        <a:cs typeface="DejaVu Sans" pitchFamily="34" charset="2"/>
      </a:defRPr>
    </a:lvl2pPr>
    <a:lvl3pPr marL="1143000" indent="-228600" algn="ctr" defTabSz="457200" rtl="0" eaLnBrk="0" fontAlgn="base" hangingPunct="0">
      <a:spcBef>
        <a:spcPct val="0"/>
      </a:spcBef>
      <a:spcAft>
        <a:spcPct val="0"/>
      </a:spcAft>
      <a:buClr>
        <a:srgbClr val="000000"/>
      </a:buClr>
      <a:buSzPct val="100000"/>
      <a:buFont typeface="Times New Roman" pitchFamily="18" charset="0"/>
      <a:defRPr sz="2400" i="1" kern="1200">
        <a:solidFill>
          <a:schemeClr val="bg1"/>
        </a:solidFill>
        <a:latin typeface="Times New Roman" pitchFamily="18" charset="0"/>
        <a:ea typeface="DejaVu Sans" pitchFamily="34" charset="2"/>
        <a:cs typeface="DejaVu Sans" pitchFamily="34" charset="2"/>
      </a:defRPr>
    </a:lvl3pPr>
    <a:lvl4pPr marL="1600200" indent="-228600" algn="ctr" defTabSz="457200" rtl="0" eaLnBrk="0" fontAlgn="base" hangingPunct="0">
      <a:spcBef>
        <a:spcPct val="0"/>
      </a:spcBef>
      <a:spcAft>
        <a:spcPct val="0"/>
      </a:spcAft>
      <a:buClr>
        <a:srgbClr val="000000"/>
      </a:buClr>
      <a:buSzPct val="100000"/>
      <a:buFont typeface="Times New Roman" pitchFamily="18" charset="0"/>
      <a:defRPr sz="2400" i="1" kern="1200">
        <a:solidFill>
          <a:schemeClr val="bg1"/>
        </a:solidFill>
        <a:latin typeface="Times New Roman" pitchFamily="18" charset="0"/>
        <a:ea typeface="DejaVu Sans" pitchFamily="34" charset="2"/>
        <a:cs typeface="DejaVu Sans" pitchFamily="34" charset="2"/>
      </a:defRPr>
    </a:lvl4pPr>
    <a:lvl5pPr marL="2057400" indent="-228600" algn="ctr" defTabSz="457200" rtl="0" eaLnBrk="0" fontAlgn="base" hangingPunct="0">
      <a:spcBef>
        <a:spcPct val="0"/>
      </a:spcBef>
      <a:spcAft>
        <a:spcPct val="0"/>
      </a:spcAft>
      <a:buClr>
        <a:srgbClr val="000000"/>
      </a:buClr>
      <a:buSzPct val="100000"/>
      <a:buFont typeface="Times New Roman" pitchFamily="18" charset="0"/>
      <a:defRPr sz="2400" i="1" kern="1200">
        <a:solidFill>
          <a:schemeClr val="bg1"/>
        </a:solidFill>
        <a:latin typeface="Times New Roman" pitchFamily="18" charset="0"/>
        <a:ea typeface="DejaVu Sans" pitchFamily="34" charset="2"/>
        <a:cs typeface="DejaVu Sans" pitchFamily="34" charset="2"/>
      </a:defRPr>
    </a:lvl5pPr>
    <a:lvl6pPr marL="2286000" algn="l" defTabSz="914400" rtl="0" eaLnBrk="1" latinLnBrk="0" hangingPunct="1">
      <a:defRPr sz="2400" i="1" kern="1200">
        <a:solidFill>
          <a:schemeClr val="bg1"/>
        </a:solidFill>
        <a:latin typeface="Times New Roman" pitchFamily="18" charset="0"/>
        <a:ea typeface="DejaVu Sans" pitchFamily="34" charset="2"/>
        <a:cs typeface="DejaVu Sans" pitchFamily="34" charset="2"/>
      </a:defRPr>
    </a:lvl6pPr>
    <a:lvl7pPr marL="2743200" algn="l" defTabSz="914400" rtl="0" eaLnBrk="1" latinLnBrk="0" hangingPunct="1">
      <a:defRPr sz="2400" i="1" kern="1200">
        <a:solidFill>
          <a:schemeClr val="bg1"/>
        </a:solidFill>
        <a:latin typeface="Times New Roman" pitchFamily="18" charset="0"/>
        <a:ea typeface="DejaVu Sans" pitchFamily="34" charset="2"/>
        <a:cs typeface="DejaVu Sans" pitchFamily="34" charset="2"/>
      </a:defRPr>
    </a:lvl7pPr>
    <a:lvl8pPr marL="3200400" algn="l" defTabSz="914400" rtl="0" eaLnBrk="1" latinLnBrk="0" hangingPunct="1">
      <a:defRPr sz="2400" i="1" kern="1200">
        <a:solidFill>
          <a:schemeClr val="bg1"/>
        </a:solidFill>
        <a:latin typeface="Times New Roman" pitchFamily="18" charset="0"/>
        <a:ea typeface="DejaVu Sans" pitchFamily="34" charset="2"/>
        <a:cs typeface="DejaVu Sans" pitchFamily="34" charset="2"/>
      </a:defRPr>
    </a:lvl8pPr>
    <a:lvl9pPr marL="3657600" algn="l" defTabSz="914400" rtl="0" eaLnBrk="1" latinLnBrk="0" hangingPunct="1">
      <a:defRPr sz="2400" i="1" kern="1200">
        <a:solidFill>
          <a:schemeClr val="bg1"/>
        </a:solidFill>
        <a:latin typeface="Times New Roman" pitchFamily="18" charset="0"/>
        <a:ea typeface="DejaVu Sans" pitchFamily="34" charset="2"/>
        <a:cs typeface="DejaVu Sans" pitchFamily="34" charset="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00"/>
    <a:srgbClr val="2508F8"/>
    <a:srgbClr val="008000"/>
    <a:srgbClr val="FF0000"/>
    <a:srgbClr val="FF33CC"/>
    <a:srgbClr val="00FF00"/>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188" autoAdjust="0"/>
    <p:restoredTop sz="97867" autoAdjust="0"/>
  </p:normalViewPr>
  <p:slideViewPr>
    <p:cSldViewPr>
      <p:cViewPr>
        <p:scale>
          <a:sx n="98" d="100"/>
          <a:sy n="98" d="100"/>
        </p:scale>
        <p:origin x="5934" y="13866"/>
      </p:cViewPr>
      <p:guideLst>
        <p:guide orient="horz" pos="2818"/>
        <p:guide pos="2126"/>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645"/>
        <p:guide pos="221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emilk\Documents\postershi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emilk\Documents\postershi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tx>
            <c:v>North</c:v>
          </c:tx>
          <c:marker>
            <c:symbol val="none"/>
          </c:marker>
          <c:cat>
            <c:numRef>
              <c:f>Sheet1!$D:$D</c:f>
              <c:numCache>
                <c:formatCode>General</c:formatCode>
                <c:ptCount val="1048576"/>
                <c:pt idx="0">
                  <c:v>2010</c:v>
                </c:pt>
                <c:pt idx="52">
                  <c:v>2011</c:v>
                </c:pt>
                <c:pt idx="104">
                  <c:v>2012</c:v>
                </c:pt>
                <c:pt idx="156">
                  <c:v>2013</c:v>
                </c:pt>
                <c:pt idx="208">
                  <c:v>2014</c:v>
                </c:pt>
              </c:numCache>
            </c:numRef>
          </c:cat>
          <c:val>
            <c:numRef>
              <c:f>Sheet1!$C$1:$C$252</c:f>
              <c:numCache>
                <c:formatCode>General</c:formatCode>
                <c:ptCount val="252"/>
                <c:pt idx="0">
                  <c:v>-1000</c:v>
                </c:pt>
                <c:pt idx="1">
                  <c:v>-1000</c:v>
                </c:pt>
                <c:pt idx="2">
                  <c:v>-1000</c:v>
                </c:pt>
                <c:pt idx="3">
                  <c:v>-1000</c:v>
                </c:pt>
                <c:pt idx="4">
                  <c:v>-1000</c:v>
                </c:pt>
                <c:pt idx="5">
                  <c:v>-1000</c:v>
                </c:pt>
                <c:pt idx="6">
                  <c:v>-1000</c:v>
                </c:pt>
                <c:pt idx="7">
                  <c:v>-1000</c:v>
                </c:pt>
                <c:pt idx="8">
                  <c:v>-1000</c:v>
                </c:pt>
                <c:pt idx="9">
                  <c:v>-1000</c:v>
                </c:pt>
                <c:pt idx="10">
                  <c:v>-1000</c:v>
                </c:pt>
                <c:pt idx="11">
                  <c:v>-1000</c:v>
                </c:pt>
                <c:pt idx="12">
                  <c:v>-1000</c:v>
                </c:pt>
                <c:pt idx="13">
                  <c:v>-1000</c:v>
                </c:pt>
                <c:pt idx="14">
                  <c:v>-1000</c:v>
                </c:pt>
                <c:pt idx="15">
                  <c:v>-1000</c:v>
                </c:pt>
                <c:pt idx="16">
                  <c:v>-1000</c:v>
                </c:pt>
                <c:pt idx="17">
                  <c:v>-1000</c:v>
                </c:pt>
                <c:pt idx="18">
                  <c:v>0</c:v>
                </c:pt>
                <c:pt idx="19">
                  <c:v>0</c:v>
                </c:pt>
                <c:pt idx="20">
                  <c:v>0</c:v>
                </c:pt>
                <c:pt idx="21">
                  <c:v>0</c:v>
                </c:pt>
                <c:pt idx="22">
                  <c:v>0</c:v>
                </c:pt>
                <c:pt idx="23">
                  <c:v>0</c:v>
                </c:pt>
                <c:pt idx="24">
                  <c:v>20</c:v>
                </c:pt>
                <c:pt idx="25">
                  <c:v>22</c:v>
                </c:pt>
                <c:pt idx="26">
                  <c:v>22</c:v>
                </c:pt>
                <c:pt idx="27">
                  <c:v>25</c:v>
                </c:pt>
                <c:pt idx="28">
                  <c:v>25</c:v>
                </c:pt>
                <c:pt idx="29">
                  <c:v>26</c:v>
                </c:pt>
                <c:pt idx="30">
                  <c:v>27</c:v>
                </c:pt>
                <c:pt idx="31">
                  <c:v>28</c:v>
                </c:pt>
                <c:pt idx="32">
                  <c:v>29</c:v>
                </c:pt>
                <c:pt idx="33">
                  <c:v>34</c:v>
                </c:pt>
                <c:pt idx="34">
                  <c:v>34</c:v>
                </c:pt>
                <c:pt idx="35">
                  <c:v>34</c:v>
                </c:pt>
                <c:pt idx="36">
                  <c:v>37</c:v>
                </c:pt>
                <c:pt idx="37">
                  <c:v>37</c:v>
                </c:pt>
                <c:pt idx="38">
                  <c:v>37</c:v>
                </c:pt>
                <c:pt idx="39">
                  <c:v>45</c:v>
                </c:pt>
                <c:pt idx="40">
                  <c:v>45</c:v>
                </c:pt>
                <c:pt idx="41">
                  <c:v>45</c:v>
                </c:pt>
                <c:pt idx="42">
                  <c:v>46</c:v>
                </c:pt>
                <c:pt idx="43">
                  <c:v>55</c:v>
                </c:pt>
                <c:pt idx="44">
                  <c:v>61</c:v>
                </c:pt>
                <c:pt idx="45">
                  <c:v>64</c:v>
                </c:pt>
                <c:pt idx="46">
                  <c:v>67</c:v>
                </c:pt>
                <c:pt idx="47">
                  <c:v>67</c:v>
                </c:pt>
                <c:pt idx="48">
                  <c:v>70</c:v>
                </c:pt>
                <c:pt idx="49">
                  <c:v>72</c:v>
                </c:pt>
                <c:pt idx="50">
                  <c:v>79</c:v>
                </c:pt>
                <c:pt idx="51">
                  <c:v>79</c:v>
                </c:pt>
                <c:pt idx="52">
                  <c:v>81</c:v>
                </c:pt>
                <c:pt idx="53">
                  <c:v>85</c:v>
                </c:pt>
                <c:pt idx="54">
                  <c:v>85</c:v>
                </c:pt>
                <c:pt idx="55">
                  <c:v>97</c:v>
                </c:pt>
                <c:pt idx="56">
                  <c:v>100</c:v>
                </c:pt>
                <c:pt idx="57">
                  <c:v>100</c:v>
                </c:pt>
                <c:pt idx="58">
                  <c:v>107</c:v>
                </c:pt>
                <c:pt idx="59">
                  <c:v>127</c:v>
                </c:pt>
                <c:pt idx="60">
                  <c:v>140</c:v>
                </c:pt>
                <c:pt idx="61">
                  <c:v>166</c:v>
                </c:pt>
                <c:pt idx="62">
                  <c:v>266</c:v>
                </c:pt>
                <c:pt idx="63">
                  <c:v>306</c:v>
                </c:pt>
                <c:pt idx="64">
                  <c:v>309</c:v>
                </c:pt>
                <c:pt idx="65">
                  <c:v>314</c:v>
                </c:pt>
                <c:pt idx="66">
                  <c:v>317</c:v>
                </c:pt>
                <c:pt idx="67">
                  <c:v>343</c:v>
                </c:pt>
                <c:pt idx="68">
                  <c:v>361</c:v>
                </c:pt>
                <c:pt idx="69">
                  <c:v>367</c:v>
                </c:pt>
                <c:pt idx="70">
                  <c:v>373</c:v>
                </c:pt>
                <c:pt idx="71">
                  <c:v>378</c:v>
                </c:pt>
                <c:pt idx="72">
                  <c:v>381</c:v>
                </c:pt>
                <c:pt idx="73">
                  <c:v>381</c:v>
                </c:pt>
                <c:pt idx="74">
                  <c:v>383</c:v>
                </c:pt>
                <c:pt idx="75">
                  <c:v>384</c:v>
                </c:pt>
                <c:pt idx="76">
                  <c:v>388</c:v>
                </c:pt>
                <c:pt idx="77">
                  <c:v>390</c:v>
                </c:pt>
                <c:pt idx="78">
                  <c:v>392</c:v>
                </c:pt>
                <c:pt idx="79">
                  <c:v>400</c:v>
                </c:pt>
                <c:pt idx="80">
                  <c:v>401</c:v>
                </c:pt>
                <c:pt idx="81">
                  <c:v>402</c:v>
                </c:pt>
                <c:pt idx="82">
                  <c:v>439</c:v>
                </c:pt>
                <c:pt idx="83">
                  <c:v>498</c:v>
                </c:pt>
                <c:pt idx="84">
                  <c:v>528</c:v>
                </c:pt>
                <c:pt idx="85">
                  <c:v>531</c:v>
                </c:pt>
                <c:pt idx="86">
                  <c:v>546</c:v>
                </c:pt>
                <c:pt idx="87">
                  <c:v>556</c:v>
                </c:pt>
                <c:pt idx="88">
                  <c:v>579</c:v>
                </c:pt>
                <c:pt idx="89">
                  <c:v>607</c:v>
                </c:pt>
                <c:pt idx="90">
                  <c:v>662</c:v>
                </c:pt>
                <c:pt idx="91">
                  <c:v>722</c:v>
                </c:pt>
                <c:pt idx="92">
                  <c:v>738</c:v>
                </c:pt>
                <c:pt idx="93">
                  <c:v>759</c:v>
                </c:pt>
                <c:pt idx="94">
                  <c:v>792</c:v>
                </c:pt>
                <c:pt idx="95">
                  <c:v>805</c:v>
                </c:pt>
                <c:pt idx="96">
                  <c:v>842</c:v>
                </c:pt>
                <c:pt idx="97">
                  <c:v>872</c:v>
                </c:pt>
                <c:pt idx="98">
                  <c:v>897</c:v>
                </c:pt>
                <c:pt idx="99">
                  <c:v>924</c:v>
                </c:pt>
                <c:pt idx="100">
                  <c:v>941</c:v>
                </c:pt>
                <c:pt idx="101">
                  <c:v>948</c:v>
                </c:pt>
                <c:pt idx="102">
                  <c:v>949</c:v>
                </c:pt>
                <c:pt idx="103">
                  <c:v>975</c:v>
                </c:pt>
                <c:pt idx="104">
                  <c:v>980</c:v>
                </c:pt>
                <c:pt idx="105">
                  <c:v>985</c:v>
                </c:pt>
                <c:pt idx="106">
                  <c:v>1003</c:v>
                </c:pt>
                <c:pt idx="107">
                  <c:v>1028</c:v>
                </c:pt>
                <c:pt idx="108">
                  <c:v>1051</c:v>
                </c:pt>
                <c:pt idx="109">
                  <c:v>1054</c:v>
                </c:pt>
                <c:pt idx="110">
                  <c:v>1069</c:v>
                </c:pt>
                <c:pt idx="111">
                  <c:v>1073</c:v>
                </c:pt>
                <c:pt idx="112">
                  <c:v>1078</c:v>
                </c:pt>
                <c:pt idx="113">
                  <c:v>1083</c:v>
                </c:pt>
                <c:pt idx="114">
                  <c:v>1135</c:v>
                </c:pt>
                <c:pt idx="115">
                  <c:v>1164</c:v>
                </c:pt>
                <c:pt idx="116">
                  <c:v>1167</c:v>
                </c:pt>
                <c:pt idx="117">
                  <c:v>1178</c:v>
                </c:pt>
                <c:pt idx="118">
                  <c:v>1183</c:v>
                </c:pt>
                <c:pt idx="119">
                  <c:v>1186</c:v>
                </c:pt>
                <c:pt idx="120">
                  <c:v>1190</c:v>
                </c:pt>
                <c:pt idx="121">
                  <c:v>1201</c:v>
                </c:pt>
                <c:pt idx="122">
                  <c:v>1207</c:v>
                </c:pt>
                <c:pt idx="123">
                  <c:v>1302</c:v>
                </c:pt>
                <c:pt idx="124">
                  <c:v>1331</c:v>
                </c:pt>
                <c:pt idx="125">
                  <c:v>1336</c:v>
                </c:pt>
                <c:pt idx="126">
                  <c:v>1344</c:v>
                </c:pt>
                <c:pt idx="127">
                  <c:v>1356</c:v>
                </c:pt>
                <c:pt idx="128">
                  <c:v>1369</c:v>
                </c:pt>
                <c:pt idx="129">
                  <c:v>1369</c:v>
                </c:pt>
                <c:pt idx="130">
                  <c:v>1386</c:v>
                </c:pt>
                <c:pt idx="131">
                  <c:v>1411</c:v>
                </c:pt>
                <c:pt idx="132">
                  <c:v>1415</c:v>
                </c:pt>
                <c:pt idx="133">
                  <c:v>1417</c:v>
                </c:pt>
                <c:pt idx="134">
                  <c:v>1423</c:v>
                </c:pt>
                <c:pt idx="135">
                  <c:v>1442</c:v>
                </c:pt>
                <c:pt idx="136">
                  <c:v>1446</c:v>
                </c:pt>
                <c:pt idx="137">
                  <c:v>1453</c:v>
                </c:pt>
                <c:pt idx="138">
                  <c:v>1473</c:v>
                </c:pt>
                <c:pt idx="139">
                  <c:v>1488</c:v>
                </c:pt>
                <c:pt idx="140">
                  <c:v>1512</c:v>
                </c:pt>
                <c:pt idx="141">
                  <c:v>1514</c:v>
                </c:pt>
                <c:pt idx="142">
                  <c:v>1518</c:v>
                </c:pt>
                <c:pt idx="143">
                  <c:v>1531</c:v>
                </c:pt>
                <c:pt idx="144">
                  <c:v>1542</c:v>
                </c:pt>
                <c:pt idx="145">
                  <c:v>1550</c:v>
                </c:pt>
                <c:pt idx="146">
                  <c:v>1567</c:v>
                </c:pt>
                <c:pt idx="147">
                  <c:v>1575</c:v>
                </c:pt>
                <c:pt idx="148">
                  <c:v>1576</c:v>
                </c:pt>
                <c:pt idx="149">
                  <c:v>1577</c:v>
                </c:pt>
                <c:pt idx="150">
                  <c:v>1591</c:v>
                </c:pt>
                <c:pt idx="151">
                  <c:v>1621</c:v>
                </c:pt>
                <c:pt idx="152">
                  <c:v>1650</c:v>
                </c:pt>
                <c:pt idx="153">
                  <c:v>1653</c:v>
                </c:pt>
                <c:pt idx="154">
                  <c:v>1665</c:v>
                </c:pt>
                <c:pt idx="155">
                  <c:v>1678</c:v>
                </c:pt>
                <c:pt idx="156">
                  <c:v>1696</c:v>
                </c:pt>
                <c:pt idx="157">
                  <c:v>1701</c:v>
                </c:pt>
                <c:pt idx="158">
                  <c:v>1751</c:v>
                </c:pt>
                <c:pt idx="159">
                  <c:v>1786</c:v>
                </c:pt>
                <c:pt idx="160">
                  <c:v>1792</c:v>
                </c:pt>
                <c:pt idx="161">
                  <c:v>1793</c:v>
                </c:pt>
                <c:pt idx="162">
                  <c:v>1808</c:v>
                </c:pt>
                <c:pt idx="163">
                  <c:v>1810</c:v>
                </c:pt>
                <c:pt idx="164">
                  <c:v>1822</c:v>
                </c:pt>
                <c:pt idx="165">
                  <c:v>1823</c:v>
                </c:pt>
                <c:pt idx="166">
                  <c:v>1823</c:v>
                </c:pt>
                <c:pt idx="167">
                  <c:v>1830</c:v>
                </c:pt>
                <c:pt idx="168">
                  <c:v>1841</c:v>
                </c:pt>
                <c:pt idx="169">
                  <c:v>1842</c:v>
                </c:pt>
                <c:pt idx="170">
                  <c:v>1846</c:v>
                </c:pt>
                <c:pt idx="171">
                  <c:v>1875</c:v>
                </c:pt>
                <c:pt idx="172">
                  <c:v>1884</c:v>
                </c:pt>
                <c:pt idx="173">
                  <c:v>1934</c:v>
                </c:pt>
                <c:pt idx="174">
                  <c:v>1972</c:v>
                </c:pt>
                <c:pt idx="175">
                  <c:v>1997</c:v>
                </c:pt>
                <c:pt idx="176">
                  <c:v>2025</c:v>
                </c:pt>
                <c:pt idx="177">
                  <c:v>2045</c:v>
                </c:pt>
                <c:pt idx="178">
                  <c:v>2052</c:v>
                </c:pt>
                <c:pt idx="179">
                  <c:v>2053</c:v>
                </c:pt>
                <c:pt idx="180">
                  <c:v>2056</c:v>
                </c:pt>
                <c:pt idx="181">
                  <c:v>2061</c:v>
                </c:pt>
                <c:pt idx="182">
                  <c:v>2062</c:v>
                </c:pt>
                <c:pt idx="183">
                  <c:v>2063</c:v>
                </c:pt>
                <c:pt idx="184">
                  <c:v>2063</c:v>
                </c:pt>
                <c:pt idx="185">
                  <c:v>2066</c:v>
                </c:pt>
                <c:pt idx="186">
                  <c:v>2069</c:v>
                </c:pt>
                <c:pt idx="187">
                  <c:v>2071</c:v>
                </c:pt>
                <c:pt idx="188">
                  <c:v>2071</c:v>
                </c:pt>
                <c:pt idx="189">
                  <c:v>2071</c:v>
                </c:pt>
                <c:pt idx="190">
                  <c:v>2076</c:v>
                </c:pt>
                <c:pt idx="191">
                  <c:v>2077</c:v>
                </c:pt>
                <c:pt idx="192">
                  <c:v>2083</c:v>
                </c:pt>
                <c:pt idx="193">
                  <c:v>2083</c:v>
                </c:pt>
                <c:pt idx="194">
                  <c:v>2090</c:v>
                </c:pt>
                <c:pt idx="195">
                  <c:v>2096</c:v>
                </c:pt>
                <c:pt idx="196">
                  <c:v>2099</c:v>
                </c:pt>
                <c:pt idx="197">
                  <c:v>2103</c:v>
                </c:pt>
                <c:pt idx="198">
                  <c:v>2114</c:v>
                </c:pt>
                <c:pt idx="199">
                  <c:v>2163</c:v>
                </c:pt>
                <c:pt idx="200">
                  <c:v>2191</c:v>
                </c:pt>
                <c:pt idx="201">
                  <c:v>2191</c:v>
                </c:pt>
                <c:pt idx="202">
                  <c:v>2194</c:v>
                </c:pt>
                <c:pt idx="203">
                  <c:v>2194</c:v>
                </c:pt>
                <c:pt idx="204">
                  <c:v>2194</c:v>
                </c:pt>
                <c:pt idx="205">
                  <c:v>2194</c:v>
                </c:pt>
                <c:pt idx="206">
                  <c:v>2201</c:v>
                </c:pt>
                <c:pt idx="207">
                  <c:v>2202</c:v>
                </c:pt>
                <c:pt idx="208">
                  <c:v>2202</c:v>
                </c:pt>
                <c:pt idx="209">
                  <c:v>2203</c:v>
                </c:pt>
                <c:pt idx="210">
                  <c:v>2210</c:v>
                </c:pt>
                <c:pt idx="211">
                  <c:v>2210</c:v>
                </c:pt>
                <c:pt idx="212">
                  <c:v>2210</c:v>
                </c:pt>
                <c:pt idx="213">
                  <c:v>2214</c:v>
                </c:pt>
                <c:pt idx="214">
                  <c:v>2260</c:v>
                </c:pt>
                <c:pt idx="215">
                  <c:v>2264</c:v>
                </c:pt>
                <c:pt idx="216">
                  <c:v>2268</c:v>
                </c:pt>
                <c:pt idx="217">
                  <c:v>2282</c:v>
                </c:pt>
                <c:pt idx="218">
                  <c:v>2302</c:v>
                </c:pt>
                <c:pt idx="219">
                  <c:v>2332</c:v>
                </c:pt>
                <c:pt idx="220">
                  <c:v>2334</c:v>
                </c:pt>
                <c:pt idx="221">
                  <c:v>2342</c:v>
                </c:pt>
                <c:pt idx="222">
                  <c:v>2371</c:v>
                </c:pt>
                <c:pt idx="223">
                  <c:v>2375</c:v>
                </c:pt>
                <c:pt idx="224">
                  <c:v>2379</c:v>
                </c:pt>
                <c:pt idx="225">
                  <c:v>2385</c:v>
                </c:pt>
                <c:pt idx="226">
                  <c:v>2390</c:v>
                </c:pt>
                <c:pt idx="227">
                  <c:v>2400</c:v>
                </c:pt>
                <c:pt idx="228">
                  <c:v>2422</c:v>
                </c:pt>
                <c:pt idx="229">
                  <c:v>2423</c:v>
                </c:pt>
                <c:pt idx="230">
                  <c:v>2423</c:v>
                </c:pt>
                <c:pt idx="231">
                  <c:v>2424</c:v>
                </c:pt>
                <c:pt idx="232">
                  <c:v>2437</c:v>
                </c:pt>
                <c:pt idx="233">
                  <c:v>2445</c:v>
                </c:pt>
                <c:pt idx="234">
                  <c:v>2449</c:v>
                </c:pt>
                <c:pt idx="235">
                  <c:v>2457</c:v>
                </c:pt>
                <c:pt idx="236">
                  <c:v>2473</c:v>
                </c:pt>
                <c:pt idx="237">
                  <c:v>2473</c:v>
                </c:pt>
                <c:pt idx="238">
                  <c:v>2475</c:v>
                </c:pt>
                <c:pt idx="239">
                  <c:v>2475</c:v>
                </c:pt>
                <c:pt idx="240">
                  <c:v>2479</c:v>
                </c:pt>
                <c:pt idx="241">
                  <c:v>2481</c:v>
                </c:pt>
                <c:pt idx="242">
                  <c:v>2498</c:v>
                </c:pt>
                <c:pt idx="243">
                  <c:v>2522</c:v>
                </c:pt>
                <c:pt idx="244">
                  <c:v>2537</c:v>
                </c:pt>
                <c:pt idx="245">
                  <c:v>2545</c:v>
                </c:pt>
                <c:pt idx="246">
                  <c:v>2561</c:v>
                </c:pt>
                <c:pt idx="247">
                  <c:v>2568</c:v>
                </c:pt>
                <c:pt idx="248">
                  <c:v>2575</c:v>
                </c:pt>
                <c:pt idx="249">
                  <c:v>2579</c:v>
                </c:pt>
                <c:pt idx="250">
                  <c:v>2579</c:v>
                </c:pt>
                <c:pt idx="251">
                  <c:v>2581</c:v>
                </c:pt>
              </c:numCache>
            </c:numRef>
          </c:val>
          <c:smooth val="0"/>
        </c:ser>
        <c:ser>
          <c:idx val="0"/>
          <c:order val="1"/>
          <c:tx>
            <c:v>South</c:v>
          </c:tx>
          <c:marker>
            <c:symbol val="none"/>
          </c:marker>
          <c:cat>
            <c:numRef>
              <c:f>Sheet1!$D:$D</c:f>
              <c:numCache>
                <c:formatCode>General</c:formatCode>
                <c:ptCount val="1048576"/>
                <c:pt idx="0">
                  <c:v>2010</c:v>
                </c:pt>
                <c:pt idx="52">
                  <c:v>2011</c:v>
                </c:pt>
                <c:pt idx="104">
                  <c:v>2012</c:v>
                </c:pt>
                <c:pt idx="156">
                  <c:v>2013</c:v>
                </c:pt>
                <c:pt idx="208">
                  <c:v>2014</c:v>
                </c:pt>
              </c:numCache>
            </c:numRef>
          </c:cat>
          <c:val>
            <c:numRef>
              <c:f>Sheet1!$B$1:$B$252</c:f>
              <c:numCache>
                <c:formatCode>General</c:formatCode>
                <c:ptCount val="252"/>
                <c:pt idx="0">
                  <c:v>-1000</c:v>
                </c:pt>
                <c:pt idx="1">
                  <c:v>-1000</c:v>
                </c:pt>
                <c:pt idx="2">
                  <c:v>-1000</c:v>
                </c:pt>
                <c:pt idx="3">
                  <c:v>-1000</c:v>
                </c:pt>
                <c:pt idx="4">
                  <c:v>-1000</c:v>
                </c:pt>
                <c:pt idx="5">
                  <c:v>-1000</c:v>
                </c:pt>
                <c:pt idx="6">
                  <c:v>-1000</c:v>
                </c:pt>
                <c:pt idx="7">
                  <c:v>-1000</c:v>
                </c:pt>
                <c:pt idx="8">
                  <c:v>-1000</c:v>
                </c:pt>
                <c:pt idx="9">
                  <c:v>-1000</c:v>
                </c:pt>
                <c:pt idx="10">
                  <c:v>-1000</c:v>
                </c:pt>
                <c:pt idx="11">
                  <c:v>-1000</c:v>
                </c:pt>
                <c:pt idx="12">
                  <c:v>-1000</c:v>
                </c:pt>
                <c:pt idx="13">
                  <c:v>-1000</c:v>
                </c:pt>
                <c:pt idx="14">
                  <c:v>-1000</c:v>
                </c:pt>
                <c:pt idx="15">
                  <c:v>-1000</c:v>
                </c:pt>
                <c:pt idx="16">
                  <c:v>-1000</c:v>
                </c:pt>
                <c:pt idx="17">
                  <c:v>-1000</c:v>
                </c:pt>
                <c:pt idx="18">
                  <c:v>0</c:v>
                </c:pt>
                <c:pt idx="19">
                  <c:v>1</c:v>
                </c:pt>
                <c:pt idx="20">
                  <c:v>1</c:v>
                </c:pt>
                <c:pt idx="21">
                  <c:v>3</c:v>
                </c:pt>
                <c:pt idx="22">
                  <c:v>3</c:v>
                </c:pt>
                <c:pt idx="23">
                  <c:v>3</c:v>
                </c:pt>
                <c:pt idx="24">
                  <c:v>9</c:v>
                </c:pt>
                <c:pt idx="25">
                  <c:v>9</c:v>
                </c:pt>
                <c:pt idx="26">
                  <c:v>9</c:v>
                </c:pt>
                <c:pt idx="27">
                  <c:v>9</c:v>
                </c:pt>
                <c:pt idx="28">
                  <c:v>9</c:v>
                </c:pt>
                <c:pt idx="29">
                  <c:v>19</c:v>
                </c:pt>
                <c:pt idx="30">
                  <c:v>22</c:v>
                </c:pt>
                <c:pt idx="31">
                  <c:v>23</c:v>
                </c:pt>
                <c:pt idx="32">
                  <c:v>23</c:v>
                </c:pt>
                <c:pt idx="33">
                  <c:v>23</c:v>
                </c:pt>
                <c:pt idx="34">
                  <c:v>24</c:v>
                </c:pt>
                <c:pt idx="35">
                  <c:v>24</c:v>
                </c:pt>
                <c:pt idx="36">
                  <c:v>24</c:v>
                </c:pt>
                <c:pt idx="37">
                  <c:v>26</c:v>
                </c:pt>
                <c:pt idx="38">
                  <c:v>26</c:v>
                </c:pt>
                <c:pt idx="39">
                  <c:v>26</c:v>
                </c:pt>
                <c:pt idx="40">
                  <c:v>26</c:v>
                </c:pt>
                <c:pt idx="41">
                  <c:v>28</c:v>
                </c:pt>
                <c:pt idx="42">
                  <c:v>41</c:v>
                </c:pt>
                <c:pt idx="43">
                  <c:v>41</c:v>
                </c:pt>
                <c:pt idx="44">
                  <c:v>45</c:v>
                </c:pt>
                <c:pt idx="45">
                  <c:v>70</c:v>
                </c:pt>
                <c:pt idx="46">
                  <c:v>75</c:v>
                </c:pt>
                <c:pt idx="47">
                  <c:v>75</c:v>
                </c:pt>
                <c:pt idx="48">
                  <c:v>75</c:v>
                </c:pt>
                <c:pt idx="49">
                  <c:v>75</c:v>
                </c:pt>
                <c:pt idx="50">
                  <c:v>75</c:v>
                </c:pt>
                <c:pt idx="51">
                  <c:v>75</c:v>
                </c:pt>
                <c:pt idx="52">
                  <c:v>75</c:v>
                </c:pt>
                <c:pt idx="53">
                  <c:v>76</c:v>
                </c:pt>
                <c:pt idx="54">
                  <c:v>76</c:v>
                </c:pt>
                <c:pt idx="55">
                  <c:v>76</c:v>
                </c:pt>
                <c:pt idx="56">
                  <c:v>78</c:v>
                </c:pt>
                <c:pt idx="57">
                  <c:v>82</c:v>
                </c:pt>
                <c:pt idx="58">
                  <c:v>83</c:v>
                </c:pt>
                <c:pt idx="59">
                  <c:v>141</c:v>
                </c:pt>
                <c:pt idx="60">
                  <c:v>157</c:v>
                </c:pt>
                <c:pt idx="61">
                  <c:v>157</c:v>
                </c:pt>
                <c:pt idx="62">
                  <c:v>194</c:v>
                </c:pt>
                <c:pt idx="63">
                  <c:v>194</c:v>
                </c:pt>
                <c:pt idx="64">
                  <c:v>209</c:v>
                </c:pt>
                <c:pt idx="65">
                  <c:v>219</c:v>
                </c:pt>
                <c:pt idx="66">
                  <c:v>219</c:v>
                </c:pt>
                <c:pt idx="67">
                  <c:v>219</c:v>
                </c:pt>
                <c:pt idx="68">
                  <c:v>243</c:v>
                </c:pt>
                <c:pt idx="69">
                  <c:v>254</c:v>
                </c:pt>
                <c:pt idx="70">
                  <c:v>258</c:v>
                </c:pt>
                <c:pt idx="71">
                  <c:v>258</c:v>
                </c:pt>
                <c:pt idx="72">
                  <c:v>259</c:v>
                </c:pt>
                <c:pt idx="73">
                  <c:v>263</c:v>
                </c:pt>
                <c:pt idx="74">
                  <c:v>294</c:v>
                </c:pt>
                <c:pt idx="75">
                  <c:v>302</c:v>
                </c:pt>
                <c:pt idx="76">
                  <c:v>309</c:v>
                </c:pt>
                <c:pt idx="77">
                  <c:v>313</c:v>
                </c:pt>
                <c:pt idx="78">
                  <c:v>314</c:v>
                </c:pt>
                <c:pt idx="79">
                  <c:v>318</c:v>
                </c:pt>
                <c:pt idx="80">
                  <c:v>320</c:v>
                </c:pt>
                <c:pt idx="81">
                  <c:v>324</c:v>
                </c:pt>
                <c:pt idx="82">
                  <c:v>324</c:v>
                </c:pt>
                <c:pt idx="83">
                  <c:v>325</c:v>
                </c:pt>
                <c:pt idx="84">
                  <c:v>328</c:v>
                </c:pt>
                <c:pt idx="85">
                  <c:v>335</c:v>
                </c:pt>
                <c:pt idx="86">
                  <c:v>338</c:v>
                </c:pt>
                <c:pt idx="87">
                  <c:v>340</c:v>
                </c:pt>
                <c:pt idx="88">
                  <c:v>343</c:v>
                </c:pt>
                <c:pt idx="89">
                  <c:v>366</c:v>
                </c:pt>
                <c:pt idx="90">
                  <c:v>368</c:v>
                </c:pt>
                <c:pt idx="91">
                  <c:v>375</c:v>
                </c:pt>
                <c:pt idx="92">
                  <c:v>378</c:v>
                </c:pt>
                <c:pt idx="93">
                  <c:v>389</c:v>
                </c:pt>
                <c:pt idx="94">
                  <c:v>392</c:v>
                </c:pt>
                <c:pt idx="95">
                  <c:v>394</c:v>
                </c:pt>
                <c:pt idx="96">
                  <c:v>399</c:v>
                </c:pt>
                <c:pt idx="97">
                  <c:v>408</c:v>
                </c:pt>
                <c:pt idx="98">
                  <c:v>438</c:v>
                </c:pt>
                <c:pt idx="99">
                  <c:v>456</c:v>
                </c:pt>
                <c:pt idx="100">
                  <c:v>463</c:v>
                </c:pt>
                <c:pt idx="101">
                  <c:v>474</c:v>
                </c:pt>
                <c:pt idx="102">
                  <c:v>486</c:v>
                </c:pt>
                <c:pt idx="103">
                  <c:v>506</c:v>
                </c:pt>
                <c:pt idx="104">
                  <c:v>563</c:v>
                </c:pt>
                <c:pt idx="105">
                  <c:v>576</c:v>
                </c:pt>
                <c:pt idx="106">
                  <c:v>580</c:v>
                </c:pt>
                <c:pt idx="107">
                  <c:v>583</c:v>
                </c:pt>
                <c:pt idx="108">
                  <c:v>583</c:v>
                </c:pt>
                <c:pt idx="109">
                  <c:v>583</c:v>
                </c:pt>
                <c:pt idx="110">
                  <c:v>585</c:v>
                </c:pt>
                <c:pt idx="111">
                  <c:v>586</c:v>
                </c:pt>
                <c:pt idx="112">
                  <c:v>586</c:v>
                </c:pt>
                <c:pt idx="113">
                  <c:v>586</c:v>
                </c:pt>
                <c:pt idx="114">
                  <c:v>591</c:v>
                </c:pt>
                <c:pt idx="115">
                  <c:v>596</c:v>
                </c:pt>
                <c:pt idx="116">
                  <c:v>608</c:v>
                </c:pt>
                <c:pt idx="117">
                  <c:v>612</c:v>
                </c:pt>
                <c:pt idx="118">
                  <c:v>612</c:v>
                </c:pt>
                <c:pt idx="119">
                  <c:v>612</c:v>
                </c:pt>
                <c:pt idx="120">
                  <c:v>628</c:v>
                </c:pt>
                <c:pt idx="121">
                  <c:v>648</c:v>
                </c:pt>
                <c:pt idx="122">
                  <c:v>663</c:v>
                </c:pt>
                <c:pt idx="123">
                  <c:v>668</c:v>
                </c:pt>
                <c:pt idx="124">
                  <c:v>670</c:v>
                </c:pt>
                <c:pt idx="125">
                  <c:v>677</c:v>
                </c:pt>
                <c:pt idx="126">
                  <c:v>683</c:v>
                </c:pt>
                <c:pt idx="127">
                  <c:v>690</c:v>
                </c:pt>
                <c:pt idx="128">
                  <c:v>734</c:v>
                </c:pt>
                <c:pt idx="129">
                  <c:v>754</c:v>
                </c:pt>
                <c:pt idx="130">
                  <c:v>762</c:v>
                </c:pt>
                <c:pt idx="131">
                  <c:v>865</c:v>
                </c:pt>
                <c:pt idx="132">
                  <c:v>941</c:v>
                </c:pt>
                <c:pt idx="133">
                  <c:v>973</c:v>
                </c:pt>
                <c:pt idx="134">
                  <c:v>982</c:v>
                </c:pt>
                <c:pt idx="135">
                  <c:v>1013</c:v>
                </c:pt>
                <c:pt idx="136">
                  <c:v>1053</c:v>
                </c:pt>
                <c:pt idx="137">
                  <c:v>1057</c:v>
                </c:pt>
                <c:pt idx="138">
                  <c:v>1057</c:v>
                </c:pt>
                <c:pt idx="139">
                  <c:v>1069</c:v>
                </c:pt>
                <c:pt idx="140">
                  <c:v>1098</c:v>
                </c:pt>
                <c:pt idx="141">
                  <c:v>1117</c:v>
                </c:pt>
                <c:pt idx="142">
                  <c:v>1122</c:v>
                </c:pt>
                <c:pt idx="143">
                  <c:v>1123</c:v>
                </c:pt>
                <c:pt idx="144">
                  <c:v>1124</c:v>
                </c:pt>
                <c:pt idx="145">
                  <c:v>1132</c:v>
                </c:pt>
                <c:pt idx="146">
                  <c:v>1135</c:v>
                </c:pt>
                <c:pt idx="147">
                  <c:v>1159</c:v>
                </c:pt>
                <c:pt idx="148">
                  <c:v>1162</c:v>
                </c:pt>
                <c:pt idx="149">
                  <c:v>1162</c:v>
                </c:pt>
                <c:pt idx="150">
                  <c:v>1194</c:v>
                </c:pt>
                <c:pt idx="151">
                  <c:v>1198</c:v>
                </c:pt>
                <c:pt idx="152">
                  <c:v>1238</c:v>
                </c:pt>
                <c:pt idx="153">
                  <c:v>1238</c:v>
                </c:pt>
                <c:pt idx="154">
                  <c:v>1238</c:v>
                </c:pt>
                <c:pt idx="155">
                  <c:v>1241</c:v>
                </c:pt>
                <c:pt idx="156">
                  <c:v>1249</c:v>
                </c:pt>
                <c:pt idx="157">
                  <c:v>1251</c:v>
                </c:pt>
                <c:pt idx="158">
                  <c:v>1257</c:v>
                </c:pt>
                <c:pt idx="159">
                  <c:v>1259</c:v>
                </c:pt>
                <c:pt idx="160">
                  <c:v>1259</c:v>
                </c:pt>
                <c:pt idx="161">
                  <c:v>1260</c:v>
                </c:pt>
                <c:pt idx="162">
                  <c:v>1260</c:v>
                </c:pt>
                <c:pt idx="163">
                  <c:v>1261</c:v>
                </c:pt>
                <c:pt idx="164">
                  <c:v>1261</c:v>
                </c:pt>
                <c:pt idx="165">
                  <c:v>1263</c:v>
                </c:pt>
                <c:pt idx="166">
                  <c:v>1273</c:v>
                </c:pt>
                <c:pt idx="167">
                  <c:v>1277</c:v>
                </c:pt>
                <c:pt idx="168">
                  <c:v>1290</c:v>
                </c:pt>
                <c:pt idx="169">
                  <c:v>1290</c:v>
                </c:pt>
                <c:pt idx="170">
                  <c:v>1292</c:v>
                </c:pt>
                <c:pt idx="171">
                  <c:v>1294</c:v>
                </c:pt>
                <c:pt idx="172">
                  <c:v>1301</c:v>
                </c:pt>
                <c:pt idx="173">
                  <c:v>1304</c:v>
                </c:pt>
                <c:pt idx="174">
                  <c:v>1337</c:v>
                </c:pt>
                <c:pt idx="175">
                  <c:v>1350</c:v>
                </c:pt>
                <c:pt idx="176">
                  <c:v>1354</c:v>
                </c:pt>
                <c:pt idx="177">
                  <c:v>1374</c:v>
                </c:pt>
                <c:pt idx="178">
                  <c:v>1381</c:v>
                </c:pt>
                <c:pt idx="179">
                  <c:v>1388</c:v>
                </c:pt>
                <c:pt idx="180">
                  <c:v>1393</c:v>
                </c:pt>
                <c:pt idx="181">
                  <c:v>1411</c:v>
                </c:pt>
                <c:pt idx="182">
                  <c:v>1426</c:v>
                </c:pt>
                <c:pt idx="183">
                  <c:v>1467</c:v>
                </c:pt>
                <c:pt idx="184">
                  <c:v>1500</c:v>
                </c:pt>
                <c:pt idx="185">
                  <c:v>1509</c:v>
                </c:pt>
                <c:pt idx="186">
                  <c:v>1516</c:v>
                </c:pt>
                <c:pt idx="187">
                  <c:v>1525</c:v>
                </c:pt>
                <c:pt idx="188">
                  <c:v>1526</c:v>
                </c:pt>
                <c:pt idx="189">
                  <c:v>1544</c:v>
                </c:pt>
                <c:pt idx="190">
                  <c:v>1553</c:v>
                </c:pt>
                <c:pt idx="191">
                  <c:v>1553</c:v>
                </c:pt>
                <c:pt idx="192">
                  <c:v>1559</c:v>
                </c:pt>
                <c:pt idx="193">
                  <c:v>1562</c:v>
                </c:pt>
                <c:pt idx="194">
                  <c:v>1563</c:v>
                </c:pt>
                <c:pt idx="195">
                  <c:v>1563</c:v>
                </c:pt>
                <c:pt idx="196">
                  <c:v>1563</c:v>
                </c:pt>
                <c:pt idx="197">
                  <c:v>1591</c:v>
                </c:pt>
                <c:pt idx="198">
                  <c:v>1633</c:v>
                </c:pt>
                <c:pt idx="199">
                  <c:v>1656</c:v>
                </c:pt>
                <c:pt idx="200">
                  <c:v>1709</c:v>
                </c:pt>
                <c:pt idx="201">
                  <c:v>1769</c:v>
                </c:pt>
                <c:pt idx="202">
                  <c:v>1799</c:v>
                </c:pt>
                <c:pt idx="203">
                  <c:v>1799</c:v>
                </c:pt>
                <c:pt idx="204">
                  <c:v>1801</c:v>
                </c:pt>
                <c:pt idx="205">
                  <c:v>1812</c:v>
                </c:pt>
                <c:pt idx="206">
                  <c:v>1829</c:v>
                </c:pt>
                <c:pt idx="207">
                  <c:v>1858</c:v>
                </c:pt>
                <c:pt idx="208">
                  <c:v>1904</c:v>
                </c:pt>
                <c:pt idx="209">
                  <c:v>1964</c:v>
                </c:pt>
                <c:pt idx="210">
                  <c:v>2010</c:v>
                </c:pt>
                <c:pt idx="211">
                  <c:v>2022</c:v>
                </c:pt>
                <c:pt idx="212">
                  <c:v>2036</c:v>
                </c:pt>
                <c:pt idx="213">
                  <c:v>2081</c:v>
                </c:pt>
                <c:pt idx="214">
                  <c:v>2153</c:v>
                </c:pt>
                <c:pt idx="215">
                  <c:v>2211</c:v>
                </c:pt>
                <c:pt idx="216">
                  <c:v>2238</c:v>
                </c:pt>
                <c:pt idx="217">
                  <c:v>2272</c:v>
                </c:pt>
                <c:pt idx="218">
                  <c:v>2290</c:v>
                </c:pt>
                <c:pt idx="219">
                  <c:v>2323</c:v>
                </c:pt>
                <c:pt idx="220">
                  <c:v>2352</c:v>
                </c:pt>
                <c:pt idx="221">
                  <c:v>2377</c:v>
                </c:pt>
                <c:pt idx="222">
                  <c:v>2396</c:v>
                </c:pt>
                <c:pt idx="223">
                  <c:v>2403</c:v>
                </c:pt>
                <c:pt idx="224">
                  <c:v>2453</c:v>
                </c:pt>
                <c:pt idx="225">
                  <c:v>2484</c:v>
                </c:pt>
                <c:pt idx="226">
                  <c:v>2494</c:v>
                </c:pt>
                <c:pt idx="227">
                  <c:v>2514</c:v>
                </c:pt>
                <c:pt idx="228">
                  <c:v>2524</c:v>
                </c:pt>
                <c:pt idx="229">
                  <c:v>2531</c:v>
                </c:pt>
                <c:pt idx="230">
                  <c:v>2544</c:v>
                </c:pt>
                <c:pt idx="231">
                  <c:v>2555</c:v>
                </c:pt>
                <c:pt idx="232">
                  <c:v>2619</c:v>
                </c:pt>
                <c:pt idx="233">
                  <c:v>2640</c:v>
                </c:pt>
                <c:pt idx="234">
                  <c:v>2643</c:v>
                </c:pt>
                <c:pt idx="235">
                  <c:v>2666</c:v>
                </c:pt>
                <c:pt idx="236">
                  <c:v>2689</c:v>
                </c:pt>
                <c:pt idx="237">
                  <c:v>2696</c:v>
                </c:pt>
                <c:pt idx="238">
                  <c:v>2696</c:v>
                </c:pt>
                <c:pt idx="239">
                  <c:v>2728</c:v>
                </c:pt>
                <c:pt idx="240">
                  <c:v>2736</c:v>
                </c:pt>
                <c:pt idx="241">
                  <c:v>2739</c:v>
                </c:pt>
                <c:pt idx="242">
                  <c:v>2741</c:v>
                </c:pt>
                <c:pt idx="243">
                  <c:v>2745</c:v>
                </c:pt>
                <c:pt idx="244">
                  <c:v>2765</c:v>
                </c:pt>
                <c:pt idx="245">
                  <c:v>2797</c:v>
                </c:pt>
                <c:pt idx="246">
                  <c:v>2812</c:v>
                </c:pt>
                <c:pt idx="247">
                  <c:v>2825</c:v>
                </c:pt>
                <c:pt idx="248">
                  <c:v>2858</c:v>
                </c:pt>
                <c:pt idx="249">
                  <c:v>2873</c:v>
                </c:pt>
                <c:pt idx="250">
                  <c:v>2880</c:v>
                </c:pt>
                <c:pt idx="251">
                  <c:v>2931</c:v>
                </c:pt>
              </c:numCache>
            </c:numRef>
          </c:val>
          <c:smooth val="0"/>
        </c:ser>
        <c:dLbls>
          <c:showLegendKey val="0"/>
          <c:showVal val="0"/>
          <c:showCatName val="0"/>
          <c:showSerName val="0"/>
          <c:showPercent val="0"/>
          <c:showBubbleSize val="0"/>
        </c:dLbls>
        <c:marker val="1"/>
        <c:smooth val="0"/>
        <c:axId val="126183936"/>
        <c:axId val="65934400"/>
      </c:lineChart>
      <c:catAx>
        <c:axId val="126183936"/>
        <c:scaling>
          <c:orientation val="minMax"/>
        </c:scaling>
        <c:delete val="0"/>
        <c:axPos val="b"/>
        <c:numFmt formatCode="General" sourceLinked="1"/>
        <c:majorTickMark val="cross"/>
        <c:minorTickMark val="none"/>
        <c:tickLblPos val="nextTo"/>
        <c:crossAx val="65934400"/>
        <c:crosses val="autoZero"/>
        <c:auto val="1"/>
        <c:lblAlgn val="ctr"/>
        <c:lblOffset val="100"/>
        <c:tickLblSkip val="52"/>
        <c:tickMarkSkip val="52"/>
        <c:noMultiLvlLbl val="0"/>
      </c:catAx>
      <c:valAx>
        <c:axId val="65934400"/>
        <c:scaling>
          <c:orientation val="minMax"/>
          <c:min val="0"/>
        </c:scaling>
        <c:delete val="0"/>
        <c:axPos val="l"/>
        <c:numFmt formatCode="General" sourceLinked="1"/>
        <c:majorTickMark val="out"/>
        <c:minorTickMark val="none"/>
        <c:tickLblPos val="nextTo"/>
        <c:crossAx val="126183936"/>
        <c:crosses val="autoZero"/>
        <c:crossBetween val="between"/>
      </c:valAx>
    </c:plotArea>
    <c:legend>
      <c:legendPos val="r"/>
      <c:layout>
        <c:manualLayout>
          <c:xMode val="edge"/>
          <c:yMode val="edge"/>
          <c:x val="0.12269492771952255"/>
          <c:y val="4.5975296525373618E-2"/>
          <c:w val="0.14243753088728062"/>
          <c:h val="0.12992796592741565"/>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tx>
            <c:v>North</c:v>
          </c:tx>
          <c:marker>
            <c:symbol val="none"/>
          </c:marker>
          <c:cat>
            <c:numRef>
              <c:f>Sheet1!$D:$D</c:f>
              <c:numCache>
                <c:formatCode>General</c:formatCode>
                <c:ptCount val="1048576"/>
                <c:pt idx="0">
                  <c:v>2010</c:v>
                </c:pt>
                <c:pt idx="52">
                  <c:v>2011</c:v>
                </c:pt>
                <c:pt idx="104">
                  <c:v>2012</c:v>
                </c:pt>
                <c:pt idx="156">
                  <c:v>2013</c:v>
                </c:pt>
                <c:pt idx="208">
                  <c:v>2014</c:v>
                </c:pt>
              </c:numCache>
            </c:numRef>
          </c:cat>
          <c:val>
            <c:numRef>
              <c:f>Sheet1!$F$1:$F$251</c:f>
              <c:numCache>
                <c:formatCode>General</c:formatCode>
                <c:ptCount val="251"/>
                <c:pt idx="18">
                  <c:v>0</c:v>
                </c:pt>
                <c:pt idx="19">
                  <c:v>0</c:v>
                </c:pt>
                <c:pt idx="20">
                  <c:v>0</c:v>
                </c:pt>
                <c:pt idx="21">
                  <c:v>2</c:v>
                </c:pt>
                <c:pt idx="22">
                  <c:v>3</c:v>
                </c:pt>
                <c:pt idx="23">
                  <c:v>3</c:v>
                </c:pt>
                <c:pt idx="24">
                  <c:v>5</c:v>
                </c:pt>
                <c:pt idx="25">
                  <c:v>6</c:v>
                </c:pt>
                <c:pt idx="26">
                  <c:v>6</c:v>
                </c:pt>
                <c:pt idx="27">
                  <c:v>8</c:v>
                </c:pt>
                <c:pt idx="28">
                  <c:v>8</c:v>
                </c:pt>
                <c:pt idx="29">
                  <c:v>9</c:v>
                </c:pt>
                <c:pt idx="30">
                  <c:v>10</c:v>
                </c:pt>
                <c:pt idx="31">
                  <c:v>14</c:v>
                </c:pt>
                <c:pt idx="32">
                  <c:v>16</c:v>
                </c:pt>
                <c:pt idx="33">
                  <c:v>18</c:v>
                </c:pt>
                <c:pt idx="34">
                  <c:v>18</c:v>
                </c:pt>
                <c:pt idx="35">
                  <c:v>19</c:v>
                </c:pt>
                <c:pt idx="36">
                  <c:v>22</c:v>
                </c:pt>
                <c:pt idx="37">
                  <c:v>23</c:v>
                </c:pt>
                <c:pt idx="38">
                  <c:v>23</c:v>
                </c:pt>
                <c:pt idx="39">
                  <c:v>26</c:v>
                </c:pt>
                <c:pt idx="40">
                  <c:v>26</c:v>
                </c:pt>
                <c:pt idx="41">
                  <c:v>26</c:v>
                </c:pt>
                <c:pt idx="42">
                  <c:v>26</c:v>
                </c:pt>
                <c:pt idx="43">
                  <c:v>26</c:v>
                </c:pt>
                <c:pt idx="44">
                  <c:v>26</c:v>
                </c:pt>
                <c:pt idx="45">
                  <c:v>28</c:v>
                </c:pt>
                <c:pt idx="46">
                  <c:v>30</c:v>
                </c:pt>
                <c:pt idx="47">
                  <c:v>30</c:v>
                </c:pt>
                <c:pt idx="48">
                  <c:v>32</c:v>
                </c:pt>
                <c:pt idx="49">
                  <c:v>34</c:v>
                </c:pt>
                <c:pt idx="50">
                  <c:v>35</c:v>
                </c:pt>
                <c:pt idx="51">
                  <c:v>36</c:v>
                </c:pt>
                <c:pt idx="52">
                  <c:v>37</c:v>
                </c:pt>
                <c:pt idx="53">
                  <c:v>37</c:v>
                </c:pt>
                <c:pt idx="54">
                  <c:v>37</c:v>
                </c:pt>
                <c:pt idx="55">
                  <c:v>37</c:v>
                </c:pt>
                <c:pt idx="56">
                  <c:v>39</c:v>
                </c:pt>
                <c:pt idx="57">
                  <c:v>39</c:v>
                </c:pt>
                <c:pt idx="58">
                  <c:v>39</c:v>
                </c:pt>
                <c:pt idx="59">
                  <c:v>47</c:v>
                </c:pt>
                <c:pt idx="60">
                  <c:v>49</c:v>
                </c:pt>
                <c:pt idx="61">
                  <c:v>53</c:v>
                </c:pt>
                <c:pt idx="62">
                  <c:v>65</c:v>
                </c:pt>
                <c:pt idx="63">
                  <c:v>72</c:v>
                </c:pt>
                <c:pt idx="64">
                  <c:v>73</c:v>
                </c:pt>
                <c:pt idx="65">
                  <c:v>77</c:v>
                </c:pt>
                <c:pt idx="66">
                  <c:v>79</c:v>
                </c:pt>
                <c:pt idx="67">
                  <c:v>83</c:v>
                </c:pt>
                <c:pt idx="68">
                  <c:v>83</c:v>
                </c:pt>
                <c:pt idx="69">
                  <c:v>87</c:v>
                </c:pt>
                <c:pt idx="70">
                  <c:v>90</c:v>
                </c:pt>
                <c:pt idx="71">
                  <c:v>92</c:v>
                </c:pt>
                <c:pt idx="72">
                  <c:v>96</c:v>
                </c:pt>
                <c:pt idx="73">
                  <c:v>96</c:v>
                </c:pt>
                <c:pt idx="74">
                  <c:v>98</c:v>
                </c:pt>
                <c:pt idx="75">
                  <c:v>100</c:v>
                </c:pt>
                <c:pt idx="76">
                  <c:v>104</c:v>
                </c:pt>
                <c:pt idx="77">
                  <c:v>107</c:v>
                </c:pt>
                <c:pt idx="78">
                  <c:v>107</c:v>
                </c:pt>
                <c:pt idx="79">
                  <c:v>108</c:v>
                </c:pt>
                <c:pt idx="80">
                  <c:v>108</c:v>
                </c:pt>
                <c:pt idx="81">
                  <c:v>108</c:v>
                </c:pt>
                <c:pt idx="82">
                  <c:v>112</c:v>
                </c:pt>
                <c:pt idx="83">
                  <c:v>120</c:v>
                </c:pt>
                <c:pt idx="84">
                  <c:v>125</c:v>
                </c:pt>
                <c:pt idx="85">
                  <c:v>125</c:v>
                </c:pt>
                <c:pt idx="86">
                  <c:v>125</c:v>
                </c:pt>
                <c:pt idx="87">
                  <c:v>128</c:v>
                </c:pt>
                <c:pt idx="88">
                  <c:v>138</c:v>
                </c:pt>
                <c:pt idx="89">
                  <c:v>146</c:v>
                </c:pt>
                <c:pt idx="90">
                  <c:v>163</c:v>
                </c:pt>
                <c:pt idx="91">
                  <c:v>199</c:v>
                </c:pt>
                <c:pt idx="92">
                  <c:v>208</c:v>
                </c:pt>
                <c:pt idx="93">
                  <c:v>215</c:v>
                </c:pt>
                <c:pt idx="94">
                  <c:v>225</c:v>
                </c:pt>
                <c:pt idx="95">
                  <c:v>227</c:v>
                </c:pt>
                <c:pt idx="96">
                  <c:v>231</c:v>
                </c:pt>
                <c:pt idx="97">
                  <c:v>246</c:v>
                </c:pt>
                <c:pt idx="98">
                  <c:v>265</c:v>
                </c:pt>
                <c:pt idx="99">
                  <c:v>281</c:v>
                </c:pt>
                <c:pt idx="100">
                  <c:v>290</c:v>
                </c:pt>
                <c:pt idx="101">
                  <c:v>297</c:v>
                </c:pt>
                <c:pt idx="102">
                  <c:v>302</c:v>
                </c:pt>
                <c:pt idx="103">
                  <c:v>308</c:v>
                </c:pt>
                <c:pt idx="104">
                  <c:v>314</c:v>
                </c:pt>
                <c:pt idx="105">
                  <c:v>319</c:v>
                </c:pt>
                <c:pt idx="106">
                  <c:v>328</c:v>
                </c:pt>
                <c:pt idx="107">
                  <c:v>338</c:v>
                </c:pt>
                <c:pt idx="108">
                  <c:v>346</c:v>
                </c:pt>
                <c:pt idx="109">
                  <c:v>352</c:v>
                </c:pt>
                <c:pt idx="110">
                  <c:v>354</c:v>
                </c:pt>
                <c:pt idx="111">
                  <c:v>355</c:v>
                </c:pt>
                <c:pt idx="112">
                  <c:v>358</c:v>
                </c:pt>
                <c:pt idx="113">
                  <c:v>362</c:v>
                </c:pt>
                <c:pt idx="114">
                  <c:v>373</c:v>
                </c:pt>
                <c:pt idx="115">
                  <c:v>383</c:v>
                </c:pt>
                <c:pt idx="116">
                  <c:v>384</c:v>
                </c:pt>
                <c:pt idx="117">
                  <c:v>392</c:v>
                </c:pt>
                <c:pt idx="118">
                  <c:v>397</c:v>
                </c:pt>
                <c:pt idx="119">
                  <c:v>399</c:v>
                </c:pt>
                <c:pt idx="120">
                  <c:v>404</c:v>
                </c:pt>
                <c:pt idx="121">
                  <c:v>412</c:v>
                </c:pt>
                <c:pt idx="122">
                  <c:v>415</c:v>
                </c:pt>
                <c:pt idx="123">
                  <c:v>439</c:v>
                </c:pt>
                <c:pt idx="124">
                  <c:v>448</c:v>
                </c:pt>
                <c:pt idx="125">
                  <c:v>456</c:v>
                </c:pt>
                <c:pt idx="126">
                  <c:v>461</c:v>
                </c:pt>
                <c:pt idx="127">
                  <c:v>473</c:v>
                </c:pt>
                <c:pt idx="128">
                  <c:v>474</c:v>
                </c:pt>
                <c:pt idx="129">
                  <c:v>474</c:v>
                </c:pt>
                <c:pt idx="130">
                  <c:v>480</c:v>
                </c:pt>
                <c:pt idx="131">
                  <c:v>490</c:v>
                </c:pt>
                <c:pt idx="132">
                  <c:v>491</c:v>
                </c:pt>
                <c:pt idx="133">
                  <c:v>491</c:v>
                </c:pt>
                <c:pt idx="134">
                  <c:v>494</c:v>
                </c:pt>
                <c:pt idx="135">
                  <c:v>501</c:v>
                </c:pt>
                <c:pt idx="136">
                  <c:v>502</c:v>
                </c:pt>
                <c:pt idx="137">
                  <c:v>509</c:v>
                </c:pt>
                <c:pt idx="138">
                  <c:v>509</c:v>
                </c:pt>
                <c:pt idx="139">
                  <c:v>516</c:v>
                </c:pt>
                <c:pt idx="140">
                  <c:v>533</c:v>
                </c:pt>
                <c:pt idx="141">
                  <c:v>534</c:v>
                </c:pt>
                <c:pt idx="142">
                  <c:v>537</c:v>
                </c:pt>
                <c:pt idx="143">
                  <c:v>552</c:v>
                </c:pt>
                <c:pt idx="144">
                  <c:v>556</c:v>
                </c:pt>
                <c:pt idx="145">
                  <c:v>556</c:v>
                </c:pt>
                <c:pt idx="146">
                  <c:v>557</c:v>
                </c:pt>
                <c:pt idx="147">
                  <c:v>567</c:v>
                </c:pt>
                <c:pt idx="148">
                  <c:v>569</c:v>
                </c:pt>
                <c:pt idx="149">
                  <c:v>570</c:v>
                </c:pt>
                <c:pt idx="150">
                  <c:v>571</c:v>
                </c:pt>
                <c:pt idx="151">
                  <c:v>597</c:v>
                </c:pt>
                <c:pt idx="152">
                  <c:v>602</c:v>
                </c:pt>
                <c:pt idx="153">
                  <c:v>603</c:v>
                </c:pt>
                <c:pt idx="154">
                  <c:v>610</c:v>
                </c:pt>
                <c:pt idx="155">
                  <c:v>613</c:v>
                </c:pt>
                <c:pt idx="156">
                  <c:v>619</c:v>
                </c:pt>
                <c:pt idx="157">
                  <c:v>623</c:v>
                </c:pt>
                <c:pt idx="158">
                  <c:v>630</c:v>
                </c:pt>
                <c:pt idx="159">
                  <c:v>645</c:v>
                </c:pt>
                <c:pt idx="160">
                  <c:v>648</c:v>
                </c:pt>
                <c:pt idx="161">
                  <c:v>650</c:v>
                </c:pt>
                <c:pt idx="162">
                  <c:v>655</c:v>
                </c:pt>
                <c:pt idx="163">
                  <c:v>657</c:v>
                </c:pt>
                <c:pt idx="164">
                  <c:v>662</c:v>
                </c:pt>
                <c:pt idx="165">
                  <c:v>662</c:v>
                </c:pt>
                <c:pt idx="166">
                  <c:v>663</c:v>
                </c:pt>
                <c:pt idx="167">
                  <c:v>667</c:v>
                </c:pt>
                <c:pt idx="168">
                  <c:v>670</c:v>
                </c:pt>
                <c:pt idx="169">
                  <c:v>670</c:v>
                </c:pt>
                <c:pt idx="170">
                  <c:v>673</c:v>
                </c:pt>
                <c:pt idx="171">
                  <c:v>690</c:v>
                </c:pt>
                <c:pt idx="172">
                  <c:v>692</c:v>
                </c:pt>
                <c:pt idx="173">
                  <c:v>698</c:v>
                </c:pt>
                <c:pt idx="174">
                  <c:v>704</c:v>
                </c:pt>
                <c:pt idx="175">
                  <c:v>710</c:v>
                </c:pt>
                <c:pt idx="176">
                  <c:v>722</c:v>
                </c:pt>
                <c:pt idx="177">
                  <c:v>736</c:v>
                </c:pt>
                <c:pt idx="178">
                  <c:v>738</c:v>
                </c:pt>
                <c:pt idx="179">
                  <c:v>741</c:v>
                </c:pt>
                <c:pt idx="180">
                  <c:v>742</c:v>
                </c:pt>
                <c:pt idx="181">
                  <c:v>745</c:v>
                </c:pt>
                <c:pt idx="182">
                  <c:v>745</c:v>
                </c:pt>
                <c:pt idx="183">
                  <c:v>747</c:v>
                </c:pt>
                <c:pt idx="184">
                  <c:v>749</c:v>
                </c:pt>
                <c:pt idx="185">
                  <c:v>750</c:v>
                </c:pt>
                <c:pt idx="186">
                  <c:v>751</c:v>
                </c:pt>
                <c:pt idx="187">
                  <c:v>751</c:v>
                </c:pt>
                <c:pt idx="188">
                  <c:v>753</c:v>
                </c:pt>
                <c:pt idx="189">
                  <c:v>753</c:v>
                </c:pt>
                <c:pt idx="190">
                  <c:v>759</c:v>
                </c:pt>
                <c:pt idx="191">
                  <c:v>760</c:v>
                </c:pt>
                <c:pt idx="192">
                  <c:v>762</c:v>
                </c:pt>
                <c:pt idx="193">
                  <c:v>763</c:v>
                </c:pt>
                <c:pt idx="194">
                  <c:v>764</c:v>
                </c:pt>
                <c:pt idx="195">
                  <c:v>766</c:v>
                </c:pt>
                <c:pt idx="196">
                  <c:v>770</c:v>
                </c:pt>
                <c:pt idx="197">
                  <c:v>772</c:v>
                </c:pt>
                <c:pt idx="198">
                  <c:v>773</c:v>
                </c:pt>
                <c:pt idx="199">
                  <c:v>786</c:v>
                </c:pt>
                <c:pt idx="200">
                  <c:v>790</c:v>
                </c:pt>
                <c:pt idx="201">
                  <c:v>794</c:v>
                </c:pt>
                <c:pt idx="202">
                  <c:v>795</c:v>
                </c:pt>
                <c:pt idx="203">
                  <c:v>799</c:v>
                </c:pt>
                <c:pt idx="204">
                  <c:v>803</c:v>
                </c:pt>
                <c:pt idx="205">
                  <c:v>805</c:v>
                </c:pt>
                <c:pt idx="206">
                  <c:v>808</c:v>
                </c:pt>
                <c:pt idx="207">
                  <c:v>812</c:v>
                </c:pt>
                <c:pt idx="208">
                  <c:v>812</c:v>
                </c:pt>
                <c:pt idx="209">
                  <c:v>813</c:v>
                </c:pt>
                <c:pt idx="210">
                  <c:v>830</c:v>
                </c:pt>
                <c:pt idx="211">
                  <c:v>835</c:v>
                </c:pt>
                <c:pt idx="212">
                  <c:v>839</c:v>
                </c:pt>
                <c:pt idx="213">
                  <c:v>841</c:v>
                </c:pt>
                <c:pt idx="214">
                  <c:v>854</c:v>
                </c:pt>
                <c:pt idx="215">
                  <c:v>860</c:v>
                </c:pt>
                <c:pt idx="216">
                  <c:v>861</c:v>
                </c:pt>
                <c:pt idx="217">
                  <c:v>863</c:v>
                </c:pt>
                <c:pt idx="218">
                  <c:v>870</c:v>
                </c:pt>
                <c:pt idx="219">
                  <c:v>875</c:v>
                </c:pt>
                <c:pt idx="220">
                  <c:v>879</c:v>
                </c:pt>
                <c:pt idx="221">
                  <c:v>884</c:v>
                </c:pt>
                <c:pt idx="222">
                  <c:v>901</c:v>
                </c:pt>
                <c:pt idx="223">
                  <c:v>904</c:v>
                </c:pt>
                <c:pt idx="224">
                  <c:v>905</c:v>
                </c:pt>
                <c:pt idx="225">
                  <c:v>907</c:v>
                </c:pt>
                <c:pt idx="226">
                  <c:v>911</c:v>
                </c:pt>
                <c:pt idx="227">
                  <c:v>912</c:v>
                </c:pt>
                <c:pt idx="228">
                  <c:v>918</c:v>
                </c:pt>
                <c:pt idx="229">
                  <c:v>919</c:v>
                </c:pt>
                <c:pt idx="230">
                  <c:v>919</c:v>
                </c:pt>
                <c:pt idx="231">
                  <c:v>919</c:v>
                </c:pt>
                <c:pt idx="232">
                  <c:v>921</c:v>
                </c:pt>
                <c:pt idx="233">
                  <c:v>921</c:v>
                </c:pt>
                <c:pt idx="234">
                  <c:v>924</c:v>
                </c:pt>
                <c:pt idx="235">
                  <c:v>933</c:v>
                </c:pt>
                <c:pt idx="236">
                  <c:v>946</c:v>
                </c:pt>
                <c:pt idx="237">
                  <c:v>946</c:v>
                </c:pt>
                <c:pt idx="238">
                  <c:v>947</c:v>
                </c:pt>
                <c:pt idx="239">
                  <c:v>954</c:v>
                </c:pt>
                <c:pt idx="240">
                  <c:v>957</c:v>
                </c:pt>
                <c:pt idx="241">
                  <c:v>957</c:v>
                </c:pt>
                <c:pt idx="242">
                  <c:v>963</c:v>
                </c:pt>
                <c:pt idx="243">
                  <c:v>971</c:v>
                </c:pt>
                <c:pt idx="244">
                  <c:v>971</c:v>
                </c:pt>
                <c:pt idx="245">
                  <c:v>977</c:v>
                </c:pt>
                <c:pt idx="246">
                  <c:v>978</c:v>
                </c:pt>
                <c:pt idx="247">
                  <c:v>983</c:v>
                </c:pt>
                <c:pt idx="248">
                  <c:v>990</c:v>
                </c:pt>
                <c:pt idx="249">
                  <c:v>995</c:v>
                </c:pt>
                <c:pt idx="250">
                  <c:v>995</c:v>
                </c:pt>
              </c:numCache>
            </c:numRef>
          </c:val>
          <c:smooth val="0"/>
        </c:ser>
        <c:ser>
          <c:idx val="0"/>
          <c:order val="1"/>
          <c:tx>
            <c:v>South</c:v>
          </c:tx>
          <c:marker>
            <c:symbol val="none"/>
          </c:marker>
          <c:cat>
            <c:numRef>
              <c:f>Sheet1!$D:$D</c:f>
              <c:numCache>
                <c:formatCode>General</c:formatCode>
                <c:ptCount val="1048576"/>
                <c:pt idx="0">
                  <c:v>2010</c:v>
                </c:pt>
                <c:pt idx="52">
                  <c:v>2011</c:v>
                </c:pt>
                <c:pt idx="104">
                  <c:v>2012</c:v>
                </c:pt>
                <c:pt idx="156">
                  <c:v>2013</c:v>
                </c:pt>
                <c:pt idx="208">
                  <c:v>2014</c:v>
                </c:pt>
              </c:numCache>
            </c:numRef>
          </c:cat>
          <c:val>
            <c:numRef>
              <c:f>Sheet1!$E$1:$E$251</c:f>
              <c:numCache>
                <c:formatCode>General</c:formatCode>
                <c:ptCount val="251"/>
                <c:pt idx="18">
                  <c:v>0</c:v>
                </c:pt>
                <c:pt idx="19">
                  <c:v>0</c:v>
                </c:pt>
                <c:pt idx="20">
                  <c:v>0</c:v>
                </c:pt>
                <c:pt idx="21">
                  <c:v>0</c:v>
                </c:pt>
                <c:pt idx="22">
                  <c:v>0</c:v>
                </c:pt>
                <c:pt idx="23">
                  <c:v>0</c:v>
                </c:pt>
                <c:pt idx="24">
                  <c:v>0</c:v>
                </c:pt>
                <c:pt idx="25">
                  <c:v>0</c:v>
                </c:pt>
                <c:pt idx="26">
                  <c:v>1</c:v>
                </c:pt>
                <c:pt idx="27">
                  <c:v>1</c:v>
                </c:pt>
                <c:pt idx="28">
                  <c:v>2</c:v>
                </c:pt>
                <c:pt idx="29">
                  <c:v>2</c:v>
                </c:pt>
                <c:pt idx="30">
                  <c:v>3</c:v>
                </c:pt>
                <c:pt idx="31">
                  <c:v>3</c:v>
                </c:pt>
                <c:pt idx="32">
                  <c:v>4</c:v>
                </c:pt>
                <c:pt idx="33">
                  <c:v>5</c:v>
                </c:pt>
                <c:pt idx="34">
                  <c:v>6</c:v>
                </c:pt>
                <c:pt idx="35">
                  <c:v>6</c:v>
                </c:pt>
                <c:pt idx="36">
                  <c:v>6</c:v>
                </c:pt>
                <c:pt idx="37">
                  <c:v>6</c:v>
                </c:pt>
                <c:pt idx="38">
                  <c:v>6</c:v>
                </c:pt>
                <c:pt idx="39">
                  <c:v>6</c:v>
                </c:pt>
                <c:pt idx="40">
                  <c:v>6</c:v>
                </c:pt>
                <c:pt idx="41">
                  <c:v>6</c:v>
                </c:pt>
                <c:pt idx="42">
                  <c:v>8</c:v>
                </c:pt>
                <c:pt idx="43">
                  <c:v>9</c:v>
                </c:pt>
                <c:pt idx="44">
                  <c:v>9</c:v>
                </c:pt>
                <c:pt idx="45">
                  <c:v>12</c:v>
                </c:pt>
                <c:pt idx="46">
                  <c:v>13</c:v>
                </c:pt>
                <c:pt idx="47">
                  <c:v>13</c:v>
                </c:pt>
                <c:pt idx="48">
                  <c:v>13</c:v>
                </c:pt>
                <c:pt idx="49">
                  <c:v>13</c:v>
                </c:pt>
                <c:pt idx="50">
                  <c:v>14</c:v>
                </c:pt>
                <c:pt idx="51">
                  <c:v>14</c:v>
                </c:pt>
                <c:pt idx="52">
                  <c:v>14</c:v>
                </c:pt>
                <c:pt idx="53">
                  <c:v>14</c:v>
                </c:pt>
                <c:pt idx="54">
                  <c:v>14</c:v>
                </c:pt>
                <c:pt idx="55">
                  <c:v>14</c:v>
                </c:pt>
                <c:pt idx="56">
                  <c:v>14</c:v>
                </c:pt>
                <c:pt idx="57">
                  <c:v>19</c:v>
                </c:pt>
                <c:pt idx="58">
                  <c:v>19</c:v>
                </c:pt>
                <c:pt idx="59">
                  <c:v>34</c:v>
                </c:pt>
                <c:pt idx="60">
                  <c:v>35</c:v>
                </c:pt>
                <c:pt idx="61">
                  <c:v>35</c:v>
                </c:pt>
                <c:pt idx="62">
                  <c:v>38</c:v>
                </c:pt>
                <c:pt idx="63">
                  <c:v>42</c:v>
                </c:pt>
                <c:pt idx="64">
                  <c:v>48</c:v>
                </c:pt>
                <c:pt idx="65">
                  <c:v>51</c:v>
                </c:pt>
                <c:pt idx="66">
                  <c:v>55</c:v>
                </c:pt>
                <c:pt idx="67">
                  <c:v>57</c:v>
                </c:pt>
                <c:pt idx="68">
                  <c:v>60</c:v>
                </c:pt>
                <c:pt idx="69">
                  <c:v>63</c:v>
                </c:pt>
                <c:pt idx="70">
                  <c:v>65</c:v>
                </c:pt>
                <c:pt idx="71">
                  <c:v>66</c:v>
                </c:pt>
                <c:pt idx="72">
                  <c:v>67</c:v>
                </c:pt>
                <c:pt idx="73">
                  <c:v>74</c:v>
                </c:pt>
                <c:pt idx="74">
                  <c:v>81</c:v>
                </c:pt>
                <c:pt idx="75">
                  <c:v>87</c:v>
                </c:pt>
                <c:pt idx="76">
                  <c:v>89</c:v>
                </c:pt>
                <c:pt idx="77">
                  <c:v>89</c:v>
                </c:pt>
                <c:pt idx="78">
                  <c:v>89</c:v>
                </c:pt>
                <c:pt idx="79">
                  <c:v>91</c:v>
                </c:pt>
                <c:pt idx="80">
                  <c:v>96</c:v>
                </c:pt>
                <c:pt idx="81">
                  <c:v>96</c:v>
                </c:pt>
                <c:pt idx="82">
                  <c:v>96</c:v>
                </c:pt>
                <c:pt idx="83">
                  <c:v>96</c:v>
                </c:pt>
                <c:pt idx="84">
                  <c:v>99</c:v>
                </c:pt>
                <c:pt idx="85">
                  <c:v>99</c:v>
                </c:pt>
                <c:pt idx="86">
                  <c:v>100</c:v>
                </c:pt>
                <c:pt idx="87">
                  <c:v>100</c:v>
                </c:pt>
                <c:pt idx="88">
                  <c:v>101</c:v>
                </c:pt>
                <c:pt idx="89">
                  <c:v>107</c:v>
                </c:pt>
                <c:pt idx="90">
                  <c:v>108</c:v>
                </c:pt>
                <c:pt idx="91">
                  <c:v>111</c:v>
                </c:pt>
                <c:pt idx="92">
                  <c:v>115</c:v>
                </c:pt>
                <c:pt idx="93">
                  <c:v>126</c:v>
                </c:pt>
                <c:pt idx="94">
                  <c:v>130</c:v>
                </c:pt>
                <c:pt idx="95">
                  <c:v>131</c:v>
                </c:pt>
                <c:pt idx="96">
                  <c:v>132</c:v>
                </c:pt>
                <c:pt idx="97">
                  <c:v>139</c:v>
                </c:pt>
                <c:pt idx="98">
                  <c:v>151</c:v>
                </c:pt>
                <c:pt idx="99">
                  <c:v>159</c:v>
                </c:pt>
                <c:pt idx="100">
                  <c:v>162</c:v>
                </c:pt>
                <c:pt idx="101">
                  <c:v>173</c:v>
                </c:pt>
                <c:pt idx="102">
                  <c:v>180</c:v>
                </c:pt>
                <c:pt idx="103">
                  <c:v>195</c:v>
                </c:pt>
                <c:pt idx="104">
                  <c:v>212</c:v>
                </c:pt>
                <c:pt idx="105">
                  <c:v>218</c:v>
                </c:pt>
                <c:pt idx="106">
                  <c:v>219</c:v>
                </c:pt>
                <c:pt idx="107">
                  <c:v>224</c:v>
                </c:pt>
                <c:pt idx="108">
                  <c:v>224</c:v>
                </c:pt>
                <c:pt idx="109">
                  <c:v>228</c:v>
                </c:pt>
                <c:pt idx="110">
                  <c:v>229</c:v>
                </c:pt>
                <c:pt idx="111">
                  <c:v>231</c:v>
                </c:pt>
                <c:pt idx="112">
                  <c:v>231</c:v>
                </c:pt>
                <c:pt idx="113">
                  <c:v>232</c:v>
                </c:pt>
                <c:pt idx="114">
                  <c:v>233</c:v>
                </c:pt>
                <c:pt idx="115">
                  <c:v>233</c:v>
                </c:pt>
                <c:pt idx="116">
                  <c:v>238</c:v>
                </c:pt>
                <c:pt idx="117">
                  <c:v>240</c:v>
                </c:pt>
                <c:pt idx="118">
                  <c:v>241</c:v>
                </c:pt>
                <c:pt idx="119">
                  <c:v>243</c:v>
                </c:pt>
                <c:pt idx="120">
                  <c:v>261</c:v>
                </c:pt>
                <c:pt idx="121">
                  <c:v>264</c:v>
                </c:pt>
                <c:pt idx="122">
                  <c:v>271</c:v>
                </c:pt>
                <c:pt idx="123">
                  <c:v>278</c:v>
                </c:pt>
                <c:pt idx="124">
                  <c:v>280</c:v>
                </c:pt>
                <c:pt idx="125">
                  <c:v>287</c:v>
                </c:pt>
                <c:pt idx="126">
                  <c:v>292</c:v>
                </c:pt>
                <c:pt idx="127">
                  <c:v>303</c:v>
                </c:pt>
                <c:pt idx="128">
                  <c:v>328</c:v>
                </c:pt>
                <c:pt idx="129">
                  <c:v>329</c:v>
                </c:pt>
                <c:pt idx="130">
                  <c:v>335</c:v>
                </c:pt>
                <c:pt idx="131">
                  <c:v>381</c:v>
                </c:pt>
                <c:pt idx="132">
                  <c:v>395</c:v>
                </c:pt>
                <c:pt idx="133">
                  <c:v>396</c:v>
                </c:pt>
                <c:pt idx="134">
                  <c:v>397</c:v>
                </c:pt>
                <c:pt idx="135">
                  <c:v>401</c:v>
                </c:pt>
                <c:pt idx="136">
                  <c:v>418</c:v>
                </c:pt>
                <c:pt idx="137">
                  <c:v>423</c:v>
                </c:pt>
                <c:pt idx="138">
                  <c:v>426</c:v>
                </c:pt>
                <c:pt idx="139">
                  <c:v>431</c:v>
                </c:pt>
                <c:pt idx="140">
                  <c:v>434</c:v>
                </c:pt>
                <c:pt idx="141">
                  <c:v>437</c:v>
                </c:pt>
                <c:pt idx="142">
                  <c:v>437</c:v>
                </c:pt>
                <c:pt idx="143">
                  <c:v>440</c:v>
                </c:pt>
                <c:pt idx="144">
                  <c:v>442</c:v>
                </c:pt>
                <c:pt idx="145">
                  <c:v>448</c:v>
                </c:pt>
                <c:pt idx="146">
                  <c:v>450</c:v>
                </c:pt>
                <c:pt idx="147">
                  <c:v>457</c:v>
                </c:pt>
                <c:pt idx="148">
                  <c:v>460</c:v>
                </c:pt>
                <c:pt idx="149">
                  <c:v>464</c:v>
                </c:pt>
                <c:pt idx="150">
                  <c:v>477</c:v>
                </c:pt>
                <c:pt idx="151">
                  <c:v>483</c:v>
                </c:pt>
                <c:pt idx="152">
                  <c:v>488</c:v>
                </c:pt>
                <c:pt idx="153">
                  <c:v>488</c:v>
                </c:pt>
                <c:pt idx="154">
                  <c:v>492</c:v>
                </c:pt>
                <c:pt idx="155">
                  <c:v>497</c:v>
                </c:pt>
                <c:pt idx="156">
                  <c:v>497</c:v>
                </c:pt>
                <c:pt idx="157">
                  <c:v>499</c:v>
                </c:pt>
                <c:pt idx="158">
                  <c:v>507</c:v>
                </c:pt>
                <c:pt idx="159">
                  <c:v>515</c:v>
                </c:pt>
                <c:pt idx="160">
                  <c:v>516</c:v>
                </c:pt>
                <c:pt idx="161">
                  <c:v>519</c:v>
                </c:pt>
                <c:pt idx="162">
                  <c:v>519</c:v>
                </c:pt>
                <c:pt idx="163">
                  <c:v>522</c:v>
                </c:pt>
                <c:pt idx="164">
                  <c:v>523</c:v>
                </c:pt>
                <c:pt idx="165">
                  <c:v>524</c:v>
                </c:pt>
                <c:pt idx="166">
                  <c:v>530</c:v>
                </c:pt>
                <c:pt idx="167">
                  <c:v>533</c:v>
                </c:pt>
                <c:pt idx="168">
                  <c:v>536</c:v>
                </c:pt>
                <c:pt idx="169">
                  <c:v>540</c:v>
                </c:pt>
                <c:pt idx="170">
                  <c:v>543</c:v>
                </c:pt>
                <c:pt idx="171">
                  <c:v>545</c:v>
                </c:pt>
                <c:pt idx="172">
                  <c:v>548</c:v>
                </c:pt>
                <c:pt idx="173">
                  <c:v>551</c:v>
                </c:pt>
                <c:pt idx="174">
                  <c:v>560</c:v>
                </c:pt>
                <c:pt idx="175">
                  <c:v>575</c:v>
                </c:pt>
                <c:pt idx="176">
                  <c:v>582</c:v>
                </c:pt>
                <c:pt idx="177">
                  <c:v>591</c:v>
                </c:pt>
                <c:pt idx="178">
                  <c:v>600</c:v>
                </c:pt>
                <c:pt idx="179">
                  <c:v>602</c:v>
                </c:pt>
                <c:pt idx="180">
                  <c:v>602</c:v>
                </c:pt>
                <c:pt idx="181">
                  <c:v>604</c:v>
                </c:pt>
                <c:pt idx="182">
                  <c:v>613</c:v>
                </c:pt>
                <c:pt idx="183">
                  <c:v>617</c:v>
                </c:pt>
                <c:pt idx="184">
                  <c:v>621</c:v>
                </c:pt>
                <c:pt idx="185">
                  <c:v>627</c:v>
                </c:pt>
                <c:pt idx="186">
                  <c:v>630</c:v>
                </c:pt>
                <c:pt idx="187">
                  <c:v>630</c:v>
                </c:pt>
                <c:pt idx="188">
                  <c:v>634</c:v>
                </c:pt>
                <c:pt idx="189">
                  <c:v>647</c:v>
                </c:pt>
                <c:pt idx="190">
                  <c:v>654</c:v>
                </c:pt>
                <c:pt idx="191">
                  <c:v>656</c:v>
                </c:pt>
                <c:pt idx="192">
                  <c:v>658</c:v>
                </c:pt>
                <c:pt idx="193">
                  <c:v>659</c:v>
                </c:pt>
                <c:pt idx="194">
                  <c:v>660</c:v>
                </c:pt>
                <c:pt idx="195">
                  <c:v>660</c:v>
                </c:pt>
                <c:pt idx="196">
                  <c:v>660</c:v>
                </c:pt>
                <c:pt idx="197">
                  <c:v>667</c:v>
                </c:pt>
                <c:pt idx="198">
                  <c:v>677</c:v>
                </c:pt>
                <c:pt idx="199">
                  <c:v>687</c:v>
                </c:pt>
                <c:pt idx="200">
                  <c:v>695</c:v>
                </c:pt>
                <c:pt idx="201">
                  <c:v>699</c:v>
                </c:pt>
                <c:pt idx="202">
                  <c:v>706</c:v>
                </c:pt>
                <c:pt idx="203">
                  <c:v>719</c:v>
                </c:pt>
                <c:pt idx="204">
                  <c:v>721</c:v>
                </c:pt>
                <c:pt idx="205">
                  <c:v>727</c:v>
                </c:pt>
                <c:pt idx="206">
                  <c:v>739</c:v>
                </c:pt>
                <c:pt idx="207">
                  <c:v>749</c:v>
                </c:pt>
                <c:pt idx="208">
                  <c:v>751</c:v>
                </c:pt>
                <c:pt idx="209">
                  <c:v>771</c:v>
                </c:pt>
                <c:pt idx="210">
                  <c:v>784</c:v>
                </c:pt>
                <c:pt idx="211">
                  <c:v>790</c:v>
                </c:pt>
                <c:pt idx="212">
                  <c:v>797</c:v>
                </c:pt>
                <c:pt idx="213">
                  <c:v>807</c:v>
                </c:pt>
                <c:pt idx="214">
                  <c:v>825</c:v>
                </c:pt>
                <c:pt idx="215">
                  <c:v>841</c:v>
                </c:pt>
                <c:pt idx="216">
                  <c:v>855</c:v>
                </c:pt>
                <c:pt idx="217">
                  <c:v>860</c:v>
                </c:pt>
                <c:pt idx="218">
                  <c:v>871</c:v>
                </c:pt>
                <c:pt idx="219">
                  <c:v>883</c:v>
                </c:pt>
                <c:pt idx="220">
                  <c:v>895</c:v>
                </c:pt>
                <c:pt idx="221">
                  <c:v>903</c:v>
                </c:pt>
                <c:pt idx="222">
                  <c:v>907</c:v>
                </c:pt>
                <c:pt idx="223">
                  <c:v>914</c:v>
                </c:pt>
                <c:pt idx="224">
                  <c:v>934</c:v>
                </c:pt>
                <c:pt idx="225">
                  <c:v>943</c:v>
                </c:pt>
                <c:pt idx="226">
                  <c:v>955</c:v>
                </c:pt>
                <c:pt idx="227">
                  <c:v>957</c:v>
                </c:pt>
                <c:pt idx="228">
                  <c:v>962</c:v>
                </c:pt>
                <c:pt idx="229">
                  <c:v>974</c:v>
                </c:pt>
                <c:pt idx="230">
                  <c:v>979</c:v>
                </c:pt>
                <c:pt idx="231">
                  <c:v>981</c:v>
                </c:pt>
                <c:pt idx="232">
                  <c:v>996</c:v>
                </c:pt>
                <c:pt idx="233">
                  <c:v>1010</c:v>
                </c:pt>
                <c:pt idx="234">
                  <c:v>1013</c:v>
                </c:pt>
                <c:pt idx="235">
                  <c:v>1013</c:v>
                </c:pt>
                <c:pt idx="236">
                  <c:v>1020</c:v>
                </c:pt>
                <c:pt idx="237">
                  <c:v>1020</c:v>
                </c:pt>
                <c:pt idx="238">
                  <c:v>1020</c:v>
                </c:pt>
                <c:pt idx="239">
                  <c:v>1028</c:v>
                </c:pt>
                <c:pt idx="240">
                  <c:v>1030</c:v>
                </c:pt>
                <c:pt idx="241">
                  <c:v>1030</c:v>
                </c:pt>
                <c:pt idx="242">
                  <c:v>1030</c:v>
                </c:pt>
                <c:pt idx="243">
                  <c:v>1035</c:v>
                </c:pt>
                <c:pt idx="244">
                  <c:v>1036</c:v>
                </c:pt>
                <c:pt idx="245">
                  <c:v>1042</c:v>
                </c:pt>
                <c:pt idx="246">
                  <c:v>1046</c:v>
                </c:pt>
                <c:pt idx="247">
                  <c:v>1051</c:v>
                </c:pt>
                <c:pt idx="248">
                  <c:v>1059</c:v>
                </c:pt>
                <c:pt idx="249">
                  <c:v>1065</c:v>
                </c:pt>
                <c:pt idx="250">
                  <c:v>1068</c:v>
                </c:pt>
              </c:numCache>
            </c:numRef>
          </c:val>
          <c:smooth val="0"/>
        </c:ser>
        <c:dLbls>
          <c:showLegendKey val="0"/>
          <c:showVal val="0"/>
          <c:showCatName val="0"/>
          <c:showSerName val="0"/>
          <c:showPercent val="0"/>
          <c:showBubbleSize val="0"/>
        </c:dLbls>
        <c:marker val="1"/>
        <c:smooth val="0"/>
        <c:axId val="126184960"/>
        <c:axId val="65936128"/>
      </c:lineChart>
      <c:catAx>
        <c:axId val="126184960"/>
        <c:scaling>
          <c:orientation val="minMax"/>
        </c:scaling>
        <c:delete val="0"/>
        <c:axPos val="b"/>
        <c:numFmt formatCode="General" sourceLinked="1"/>
        <c:majorTickMark val="cross"/>
        <c:minorTickMark val="none"/>
        <c:tickLblPos val="nextTo"/>
        <c:crossAx val="65936128"/>
        <c:crosses val="autoZero"/>
        <c:auto val="1"/>
        <c:lblAlgn val="ctr"/>
        <c:lblOffset val="100"/>
        <c:tickLblSkip val="52"/>
        <c:tickMarkSkip val="52"/>
        <c:noMultiLvlLbl val="0"/>
      </c:catAx>
      <c:valAx>
        <c:axId val="65936128"/>
        <c:scaling>
          <c:orientation val="minMax"/>
          <c:min val="0"/>
        </c:scaling>
        <c:delete val="0"/>
        <c:axPos val="l"/>
        <c:numFmt formatCode="General" sourceLinked="1"/>
        <c:majorTickMark val="out"/>
        <c:minorTickMark val="none"/>
        <c:tickLblPos val="nextTo"/>
        <c:crossAx val="126184960"/>
        <c:crosses val="autoZero"/>
        <c:crossBetween val="between"/>
      </c:valAx>
    </c:plotArea>
    <c:legend>
      <c:legendPos val="r"/>
      <c:layout>
        <c:manualLayout>
          <c:xMode val="edge"/>
          <c:yMode val="edge"/>
          <c:x val="0.13859899749942645"/>
          <c:y val="3.516805822860572E-2"/>
          <c:w val="0.15603322452985977"/>
          <c:h val="0.12992796592741565"/>
        </c:manualLayout>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4302125" cy="34925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lgn="l">
              <a:buFont typeface="Times New Roman" charset="0"/>
              <a:buNone/>
              <a:defRPr sz="1200">
                <a:latin typeface="Times New Roman" charset="0"/>
                <a:ea typeface="+mn-ea"/>
                <a:cs typeface="+mn-cs"/>
              </a:defRPr>
            </a:lvl1pPr>
          </a:lstStyle>
          <a:p>
            <a:pPr>
              <a:defRPr/>
            </a:pPr>
            <a:endParaRPr lang="nl-NL"/>
          </a:p>
        </p:txBody>
      </p:sp>
      <p:sp>
        <p:nvSpPr>
          <p:cNvPr id="8195" name="Rectangle 3"/>
          <p:cNvSpPr>
            <a:spLocks noGrp="1" noChangeArrowheads="1"/>
          </p:cNvSpPr>
          <p:nvPr>
            <p:ph type="dt" sz="quarter" idx="1"/>
          </p:nvPr>
        </p:nvSpPr>
        <p:spPr bwMode="auto">
          <a:xfrm>
            <a:off x="5553076" y="0"/>
            <a:ext cx="4302125" cy="34925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lgn="r">
              <a:buFont typeface="Times New Roman" charset="0"/>
              <a:buNone/>
              <a:defRPr sz="1200">
                <a:latin typeface="Times New Roman" charset="0"/>
                <a:ea typeface="+mn-ea"/>
                <a:cs typeface="+mn-cs"/>
              </a:defRPr>
            </a:lvl1pPr>
          </a:lstStyle>
          <a:p>
            <a:pPr>
              <a:defRPr/>
            </a:pPr>
            <a:endParaRPr lang="nl-NL"/>
          </a:p>
        </p:txBody>
      </p:sp>
      <p:sp>
        <p:nvSpPr>
          <p:cNvPr id="8196" name="Rectangle 4"/>
          <p:cNvSpPr>
            <a:spLocks noGrp="1" noChangeArrowheads="1"/>
          </p:cNvSpPr>
          <p:nvPr>
            <p:ph type="ftr" sz="quarter" idx="2"/>
          </p:nvPr>
        </p:nvSpPr>
        <p:spPr bwMode="auto">
          <a:xfrm>
            <a:off x="1" y="6369050"/>
            <a:ext cx="4302125" cy="349250"/>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lgn="l">
              <a:buFont typeface="Times New Roman" charset="0"/>
              <a:buNone/>
              <a:defRPr sz="1200">
                <a:latin typeface="Times New Roman" charset="0"/>
                <a:ea typeface="+mn-ea"/>
                <a:cs typeface="+mn-cs"/>
              </a:defRPr>
            </a:lvl1pPr>
          </a:lstStyle>
          <a:p>
            <a:pPr>
              <a:defRPr/>
            </a:pPr>
            <a:endParaRPr lang="nl-NL"/>
          </a:p>
        </p:txBody>
      </p:sp>
      <p:sp>
        <p:nvSpPr>
          <p:cNvPr id="8197" name="Rectangle 5"/>
          <p:cNvSpPr>
            <a:spLocks noGrp="1" noChangeArrowheads="1"/>
          </p:cNvSpPr>
          <p:nvPr>
            <p:ph type="sldNum" sz="quarter" idx="3"/>
          </p:nvPr>
        </p:nvSpPr>
        <p:spPr bwMode="auto">
          <a:xfrm>
            <a:off x="5553076" y="6369050"/>
            <a:ext cx="4302125" cy="349250"/>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lgn="r">
              <a:buFont typeface="Times New Roman" charset="0"/>
              <a:buNone/>
              <a:defRPr sz="1200">
                <a:latin typeface="Times New Roman" charset="0"/>
                <a:ea typeface="+mn-ea"/>
                <a:cs typeface="+mn-cs"/>
              </a:defRPr>
            </a:lvl1pPr>
          </a:lstStyle>
          <a:p>
            <a:pPr>
              <a:defRPr/>
            </a:pPr>
            <a:fld id="{B551C057-FD51-472F-A82B-CA91B3326200}" type="slidenum">
              <a:rPr lang="nl-NL"/>
              <a:pPr>
                <a:defRPr/>
              </a:pPr>
              <a:t>‹#›</a:t>
            </a:fld>
            <a:endParaRPr lang="nl-NL"/>
          </a:p>
        </p:txBody>
      </p:sp>
    </p:spTree>
    <p:extLst>
      <p:ext uri="{BB962C8B-B14F-4D97-AF65-F5344CB8AC3E}">
        <p14:creationId xmlns:p14="http://schemas.microsoft.com/office/powerpoint/2010/main" val="3566089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p:cNvSpPr>
            <a:spLocks noChangeArrowheads="1"/>
          </p:cNvSpPr>
          <p:nvPr/>
        </p:nvSpPr>
        <p:spPr bwMode="auto">
          <a:xfrm>
            <a:off x="0" y="0"/>
            <a:ext cx="9855200" cy="6718300"/>
          </a:xfrm>
          <a:prstGeom prst="roundRect">
            <a:avLst>
              <a:gd name="adj" fmla="val 19"/>
            </a:avLst>
          </a:prstGeom>
          <a:solidFill>
            <a:srgbClr val="FFFFFF"/>
          </a:solidFill>
          <a:ln>
            <a:noFill/>
          </a:ln>
          <a:extLst>
            <a:ext uri="{91240B29-F687-4F45-9708-019B960494DF}">
              <a14:hiddenLine xmlns:a14="http://schemas.microsoft.com/office/drawing/2010/main" w="9360">
                <a:solidFill>
                  <a:srgbClr val="000000"/>
                </a:solidFill>
                <a:miter lim="800000"/>
                <a:headEnd/>
                <a:tailEnd/>
              </a14:hiddenLine>
            </a:ext>
          </a:extLst>
        </p:spPr>
        <p:txBody>
          <a:bodyPr wrap="none" lIns="91431" tIns="45715" rIns="91431" bIns="45715" anchor="ctr"/>
          <a:lstStyle/>
          <a:p>
            <a:endParaRPr lang="fr-BE" dirty="0"/>
          </a:p>
        </p:txBody>
      </p:sp>
      <p:sp>
        <p:nvSpPr>
          <p:cNvPr id="3075" name="AutoShape 2"/>
          <p:cNvSpPr>
            <a:spLocks noChangeArrowheads="1"/>
          </p:cNvSpPr>
          <p:nvPr/>
        </p:nvSpPr>
        <p:spPr bwMode="auto">
          <a:xfrm>
            <a:off x="0" y="0"/>
            <a:ext cx="9855200" cy="6718300"/>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31" tIns="45715" rIns="91431" bIns="45715" anchor="ctr"/>
          <a:lstStyle/>
          <a:p>
            <a:endParaRPr lang="fr-BE" dirty="0"/>
          </a:p>
        </p:txBody>
      </p:sp>
      <p:sp>
        <p:nvSpPr>
          <p:cNvPr id="2051" name="Rectangle 3"/>
          <p:cNvSpPr>
            <a:spLocks noGrp="1" noChangeArrowheads="1"/>
          </p:cNvSpPr>
          <p:nvPr>
            <p:ph type="hdr"/>
          </p:nvPr>
        </p:nvSpPr>
        <p:spPr bwMode="auto">
          <a:xfrm>
            <a:off x="0" y="1"/>
            <a:ext cx="4267200" cy="331788"/>
          </a:xfrm>
          <a:prstGeom prst="rect">
            <a:avLst/>
          </a:prstGeom>
          <a:noFill/>
          <a:ln w="9525">
            <a:noFill/>
            <a:round/>
            <a:headEnd/>
            <a:tailEnd/>
          </a:ln>
          <a:effectLst/>
        </p:spPr>
        <p:txBody>
          <a:bodyPr vert="horz" wrap="square" lIns="96470" tIns="48235" rIns="96470" bIns="48235" numCol="1" anchor="t" anchorCtr="0" compatLnSpc="1">
            <a:prstTxWarp prst="textNoShape">
              <a:avLst/>
            </a:prstTxWarp>
          </a:bodyPr>
          <a:lstStyle>
            <a:lvl1pPr algn="l">
              <a:buFont typeface="Times New Roman" charset="0"/>
              <a:buNone/>
              <a:tabLst>
                <a:tab pos="0" algn="l"/>
                <a:tab pos="457153" algn="l"/>
                <a:tab pos="914306" algn="l"/>
                <a:tab pos="1371459" algn="l"/>
                <a:tab pos="1828613" algn="l"/>
                <a:tab pos="2285766" algn="l"/>
                <a:tab pos="2742919" algn="l"/>
                <a:tab pos="3200072" algn="l"/>
                <a:tab pos="3657226" algn="l"/>
                <a:tab pos="4114378" algn="l"/>
                <a:tab pos="4571532" algn="l"/>
                <a:tab pos="5028685" algn="l"/>
                <a:tab pos="5485838" algn="l"/>
                <a:tab pos="5942991" algn="l"/>
                <a:tab pos="6400145" algn="l"/>
                <a:tab pos="6857298" algn="l"/>
                <a:tab pos="7314451" algn="l"/>
                <a:tab pos="7771604" algn="l"/>
                <a:tab pos="8228758" algn="l"/>
                <a:tab pos="8685910" algn="l"/>
                <a:tab pos="9143064" algn="l"/>
              </a:tabLst>
              <a:defRPr sz="1400" i="0">
                <a:solidFill>
                  <a:srgbClr val="000000"/>
                </a:solidFill>
                <a:latin typeface="Times New Roman" charset="0"/>
                <a:ea typeface="DejaVu Sans" pitchFamily="34" charset="2"/>
                <a:cs typeface="DejaVu Sans" pitchFamily="34" charset="2"/>
              </a:defRPr>
            </a:lvl1pPr>
          </a:lstStyle>
          <a:p>
            <a:pPr>
              <a:defRPr/>
            </a:pPr>
            <a:endParaRPr lang="en-US" dirty="0"/>
          </a:p>
        </p:txBody>
      </p:sp>
      <p:sp>
        <p:nvSpPr>
          <p:cNvPr id="2052" name="Rectangle 4"/>
          <p:cNvSpPr>
            <a:spLocks noGrp="1" noChangeArrowheads="1"/>
          </p:cNvSpPr>
          <p:nvPr>
            <p:ph type="dt"/>
          </p:nvPr>
        </p:nvSpPr>
        <p:spPr bwMode="auto">
          <a:xfrm>
            <a:off x="5581650" y="1"/>
            <a:ext cx="4268788" cy="331788"/>
          </a:xfrm>
          <a:prstGeom prst="rect">
            <a:avLst/>
          </a:prstGeom>
          <a:noFill/>
          <a:ln w="9525">
            <a:noFill/>
            <a:round/>
            <a:headEnd/>
            <a:tailEnd/>
          </a:ln>
          <a:effectLst/>
        </p:spPr>
        <p:txBody>
          <a:bodyPr vert="horz" wrap="square" lIns="96470" tIns="48235" rIns="96470" bIns="48235" numCol="1" anchor="t" anchorCtr="0" compatLnSpc="1">
            <a:prstTxWarp prst="textNoShape">
              <a:avLst/>
            </a:prstTxWarp>
          </a:bodyPr>
          <a:lstStyle>
            <a:lvl1pPr algn="r">
              <a:buFont typeface="Times New Roman" charset="0"/>
              <a:buNone/>
              <a:tabLst>
                <a:tab pos="0" algn="l"/>
                <a:tab pos="457153" algn="l"/>
                <a:tab pos="914306" algn="l"/>
                <a:tab pos="1371459" algn="l"/>
                <a:tab pos="1828613" algn="l"/>
                <a:tab pos="2285766" algn="l"/>
                <a:tab pos="2742919" algn="l"/>
                <a:tab pos="3200072" algn="l"/>
                <a:tab pos="3657226" algn="l"/>
                <a:tab pos="4114378" algn="l"/>
                <a:tab pos="4571532" algn="l"/>
                <a:tab pos="5028685" algn="l"/>
                <a:tab pos="5485838" algn="l"/>
                <a:tab pos="5942991" algn="l"/>
                <a:tab pos="6400145" algn="l"/>
                <a:tab pos="6857298" algn="l"/>
                <a:tab pos="7314451" algn="l"/>
                <a:tab pos="7771604" algn="l"/>
                <a:tab pos="8228758" algn="l"/>
                <a:tab pos="8685910" algn="l"/>
                <a:tab pos="9143064" algn="l"/>
              </a:tabLst>
              <a:defRPr sz="1400" i="0">
                <a:solidFill>
                  <a:srgbClr val="000000"/>
                </a:solidFill>
                <a:latin typeface="Times New Roman" charset="0"/>
                <a:ea typeface="DejaVu Sans" pitchFamily="34" charset="2"/>
                <a:cs typeface="DejaVu Sans" pitchFamily="34" charset="2"/>
              </a:defRPr>
            </a:lvl1pPr>
          </a:lstStyle>
          <a:p>
            <a:pPr>
              <a:defRPr/>
            </a:pPr>
            <a:endParaRPr lang="en-US" dirty="0"/>
          </a:p>
        </p:txBody>
      </p:sp>
      <p:sp>
        <p:nvSpPr>
          <p:cNvPr id="3078" name="Rectangle 5"/>
          <p:cNvSpPr>
            <a:spLocks noGrp="1" noRot="1" noChangeAspect="1" noChangeArrowheads="1"/>
          </p:cNvSpPr>
          <p:nvPr>
            <p:ph type="sldImg"/>
          </p:nvPr>
        </p:nvSpPr>
        <p:spPr bwMode="auto">
          <a:xfrm>
            <a:off x="-6650038" y="-14597063"/>
            <a:ext cx="23152101" cy="32723138"/>
          </a:xfrm>
          <a:prstGeom prst="rect">
            <a:avLst/>
          </a:prstGeom>
          <a:solidFill>
            <a:srgbClr val="FFFFFF"/>
          </a:solidFill>
          <a:ln w="9360">
            <a:solidFill>
              <a:srgbClr val="000000"/>
            </a:solidFill>
            <a:miter lim="800000"/>
            <a:headEnd/>
            <a:tailEnd/>
          </a:ln>
        </p:spPr>
      </p:sp>
      <p:sp>
        <p:nvSpPr>
          <p:cNvPr id="2054" name="Rectangle 6"/>
          <p:cNvSpPr>
            <a:spLocks noGrp="1" noChangeArrowheads="1"/>
          </p:cNvSpPr>
          <p:nvPr>
            <p:ph type="body"/>
          </p:nvPr>
        </p:nvSpPr>
        <p:spPr bwMode="auto">
          <a:xfrm>
            <a:off x="985838" y="3190876"/>
            <a:ext cx="7881937" cy="3019425"/>
          </a:xfrm>
          <a:prstGeom prst="rect">
            <a:avLst/>
          </a:prstGeom>
          <a:noFill/>
          <a:ln w="9525">
            <a:noFill/>
            <a:round/>
            <a:headEnd/>
            <a:tailEnd/>
          </a:ln>
          <a:effectLst/>
        </p:spPr>
        <p:txBody>
          <a:bodyPr vert="horz" wrap="square" lIns="96470" tIns="48235" rIns="96470" bIns="48235" numCol="1" anchor="t" anchorCtr="0" compatLnSpc="1">
            <a:prstTxWarp prst="textNoShape">
              <a:avLst/>
            </a:prstTxWarp>
          </a:bodyPr>
          <a:lstStyle/>
          <a:p>
            <a:pPr lvl="0"/>
            <a:endParaRPr lang="nl-NL" noProof="0" smtClean="0"/>
          </a:p>
        </p:txBody>
      </p:sp>
      <p:sp>
        <p:nvSpPr>
          <p:cNvPr id="2055" name="Rectangle 7"/>
          <p:cNvSpPr>
            <a:spLocks noGrp="1" noChangeArrowheads="1"/>
          </p:cNvSpPr>
          <p:nvPr>
            <p:ph type="ftr"/>
          </p:nvPr>
        </p:nvSpPr>
        <p:spPr bwMode="auto">
          <a:xfrm>
            <a:off x="0" y="6380164"/>
            <a:ext cx="4267200" cy="331787"/>
          </a:xfrm>
          <a:prstGeom prst="rect">
            <a:avLst/>
          </a:prstGeom>
          <a:noFill/>
          <a:ln w="9525">
            <a:noFill/>
            <a:round/>
            <a:headEnd/>
            <a:tailEnd/>
          </a:ln>
          <a:effectLst/>
        </p:spPr>
        <p:txBody>
          <a:bodyPr vert="horz" wrap="square" lIns="96470" tIns="48235" rIns="96470" bIns="48235" numCol="1" anchor="b" anchorCtr="0" compatLnSpc="1">
            <a:prstTxWarp prst="textNoShape">
              <a:avLst/>
            </a:prstTxWarp>
          </a:bodyPr>
          <a:lstStyle>
            <a:lvl1pPr algn="l">
              <a:buFont typeface="Times New Roman" charset="0"/>
              <a:buNone/>
              <a:tabLst>
                <a:tab pos="0" algn="l"/>
                <a:tab pos="457153" algn="l"/>
                <a:tab pos="914306" algn="l"/>
                <a:tab pos="1371459" algn="l"/>
                <a:tab pos="1828613" algn="l"/>
                <a:tab pos="2285766" algn="l"/>
                <a:tab pos="2742919" algn="l"/>
                <a:tab pos="3200072" algn="l"/>
                <a:tab pos="3657226" algn="l"/>
                <a:tab pos="4114378" algn="l"/>
                <a:tab pos="4571532" algn="l"/>
                <a:tab pos="5028685" algn="l"/>
                <a:tab pos="5485838" algn="l"/>
                <a:tab pos="5942991" algn="l"/>
                <a:tab pos="6400145" algn="l"/>
                <a:tab pos="6857298" algn="l"/>
                <a:tab pos="7314451" algn="l"/>
                <a:tab pos="7771604" algn="l"/>
                <a:tab pos="8228758" algn="l"/>
                <a:tab pos="8685910" algn="l"/>
                <a:tab pos="9143064" algn="l"/>
              </a:tabLst>
              <a:defRPr sz="1400" i="0">
                <a:solidFill>
                  <a:srgbClr val="000000"/>
                </a:solidFill>
                <a:latin typeface="Times New Roman" charset="0"/>
                <a:ea typeface="DejaVu Sans" pitchFamily="34" charset="2"/>
                <a:cs typeface="DejaVu Sans" pitchFamily="34" charset="2"/>
              </a:defRPr>
            </a:lvl1pPr>
          </a:lstStyle>
          <a:p>
            <a:pPr>
              <a:defRPr/>
            </a:pPr>
            <a:endParaRPr lang="en-US" dirty="0"/>
          </a:p>
        </p:txBody>
      </p:sp>
      <p:sp>
        <p:nvSpPr>
          <p:cNvPr id="2056" name="Rectangle 8"/>
          <p:cNvSpPr>
            <a:spLocks noGrp="1" noChangeArrowheads="1"/>
          </p:cNvSpPr>
          <p:nvPr>
            <p:ph type="sldNum"/>
          </p:nvPr>
        </p:nvSpPr>
        <p:spPr bwMode="auto">
          <a:xfrm>
            <a:off x="5581650" y="6380164"/>
            <a:ext cx="4268788" cy="331787"/>
          </a:xfrm>
          <a:prstGeom prst="rect">
            <a:avLst/>
          </a:prstGeom>
          <a:noFill/>
          <a:ln w="9525">
            <a:noFill/>
            <a:round/>
            <a:headEnd/>
            <a:tailEnd/>
          </a:ln>
          <a:effectLst/>
        </p:spPr>
        <p:txBody>
          <a:bodyPr vert="horz" wrap="square" lIns="96470" tIns="48235" rIns="96470" bIns="48235" numCol="1" anchor="b" anchorCtr="0" compatLnSpc="1">
            <a:prstTxWarp prst="textNoShape">
              <a:avLst/>
            </a:prstTxWarp>
          </a:bodyPr>
          <a:lstStyle>
            <a:lvl1pPr algn="r">
              <a:buFont typeface="Times New Roman" charset="0"/>
              <a:buNone/>
              <a:tabLst>
                <a:tab pos="0" algn="l"/>
                <a:tab pos="457153" algn="l"/>
                <a:tab pos="914306" algn="l"/>
                <a:tab pos="1371459" algn="l"/>
                <a:tab pos="1828613" algn="l"/>
                <a:tab pos="2285766" algn="l"/>
                <a:tab pos="2742919" algn="l"/>
                <a:tab pos="3200072" algn="l"/>
                <a:tab pos="3657226" algn="l"/>
                <a:tab pos="4114378" algn="l"/>
                <a:tab pos="4571532" algn="l"/>
                <a:tab pos="5028685" algn="l"/>
                <a:tab pos="5485838" algn="l"/>
                <a:tab pos="5942991" algn="l"/>
                <a:tab pos="6400145" algn="l"/>
                <a:tab pos="6857298" algn="l"/>
                <a:tab pos="7314451" algn="l"/>
                <a:tab pos="7771604" algn="l"/>
                <a:tab pos="8228758" algn="l"/>
                <a:tab pos="8685910" algn="l"/>
                <a:tab pos="9143064" algn="l"/>
              </a:tabLst>
              <a:defRPr sz="1400" i="0">
                <a:solidFill>
                  <a:srgbClr val="000000"/>
                </a:solidFill>
                <a:latin typeface="Times New Roman" charset="0"/>
                <a:ea typeface="DejaVu Sans" pitchFamily="34" charset="2"/>
                <a:cs typeface="DejaVu Sans" pitchFamily="34" charset="2"/>
              </a:defRPr>
            </a:lvl1pPr>
          </a:lstStyle>
          <a:p>
            <a:pPr>
              <a:defRPr/>
            </a:pPr>
            <a:fld id="{EEC7104D-7644-418D-9F4E-17FCF205B430}" type="slidenum">
              <a:rPr lang="en-US"/>
              <a:pPr>
                <a:defRPr/>
              </a:pPr>
              <a:t>‹#›</a:t>
            </a:fld>
            <a:endParaRPr lang="en-US" dirty="0"/>
          </a:p>
        </p:txBody>
      </p:sp>
    </p:spTree>
    <p:extLst>
      <p:ext uri="{BB962C8B-B14F-4D97-AF65-F5344CB8AC3E}">
        <p14:creationId xmlns:p14="http://schemas.microsoft.com/office/powerpoint/2010/main" val="158894568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153" algn="l"/>
                <a:tab pos="914306" algn="l"/>
                <a:tab pos="1371459" algn="l"/>
                <a:tab pos="1828613" algn="l"/>
                <a:tab pos="2285766" algn="l"/>
                <a:tab pos="2742919" algn="l"/>
                <a:tab pos="3200072" algn="l"/>
                <a:tab pos="3657226" algn="l"/>
                <a:tab pos="4114378" algn="l"/>
                <a:tab pos="4571532" algn="l"/>
                <a:tab pos="5028685" algn="l"/>
                <a:tab pos="5485838" algn="l"/>
                <a:tab pos="5942991" algn="l"/>
                <a:tab pos="6400145" algn="l"/>
                <a:tab pos="6857298" algn="l"/>
                <a:tab pos="7314451" algn="l"/>
                <a:tab pos="7771604" algn="l"/>
                <a:tab pos="8228758" algn="l"/>
                <a:tab pos="8685910" algn="l"/>
                <a:tab pos="9143064" algn="l"/>
              </a:tabLst>
              <a:defRPr sz="2400" i="1">
                <a:solidFill>
                  <a:schemeClr val="bg1"/>
                </a:solidFill>
                <a:latin typeface="Times New Roman" pitchFamily="18" charset="0"/>
                <a:ea typeface="DejaVu Sans" pitchFamily="34" charset="2"/>
                <a:cs typeface="DejaVu Sans" pitchFamily="34" charset="2"/>
              </a:defRPr>
            </a:lvl1pPr>
            <a:lvl2pPr>
              <a:tabLst>
                <a:tab pos="0" algn="l"/>
                <a:tab pos="457153" algn="l"/>
                <a:tab pos="914306" algn="l"/>
                <a:tab pos="1371459" algn="l"/>
                <a:tab pos="1828613" algn="l"/>
                <a:tab pos="2285766" algn="l"/>
                <a:tab pos="2742919" algn="l"/>
                <a:tab pos="3200072" algn="l"/>
                <a:tab pos="3657226" algn="l"/>
                <a:tab pos="4114378" algn="l"/>
                <a:tab pos="4571532" algn="l"/>
                <a:tab pos="5028685" algn="l"/>
                <a:tab pos="5485838" algn="l"/>
                <a:tab pos="5942991" algn="l"/>
                <a:tab pos="6400145" algn="l"/>
                <a:tab pos="6857298" algn="l"/>
                <a:tab pos="7314451" algn="l"/>
                <a:tab pos="7771604" algn="l"/>
                <a:tab pos="8228758" algn="l"/>
                <a:tab pos="8685910" algn="l"/>
                <a:tab pos="9143064" algn="l"/>
              </a:tabLst>
              <a:defRPr sz="2400" i="1">
                <a:solidFill>
                  <a:schemeClr val="bg1"/>
                </a:solidFill>
                <a:latin typeface="Times New Roman" pitchFamily="18" charset="0"/>
                <a:ea typeface="DejaVu Sans" pitchFamily="34" charset="2"/>
                <a:cs typeface="DejaVu Sans" pitchFamily="34" charset="2"/>
              </a:defRPr>
            </a:lvl2pPr>
            <a:lvl3pPr>
              <a:tabLst>
                <a:tab pos="0" algn="l"/>
                <a:tab pos="457153" algn="l"/>
                <a:tab pos="914306" algn="l"/>
                <a:tab pos="1371459" algn="l"/>
                <a:tab pos="1828613" algn="l"/>
                <a:tab pos="2285766" algn="l"/>
                <a:tab pos="2742919" algn="l"/>
                <a:tab pos="3200072" algn="l"/>
                <a:tab pos="3657226" algn="l"/>
                <a:tab pos="4114378" algn="l"/>
                <a:tab pos="4571532" algn="l"/>
                <a:tab pos="5028685" algn="l"/>
                <a:tab pos="5485838" algn="l"/>
                <a:tab pos="5942991" algn="l"/>
                <a:tab pos="6400145" algn="l"/>
                <a:tab pos="6857298" algn="l"/>
                <a:tab pos="7314451" algn="l"/>
                <a:tab pos="7771604" algn="l"/>
                <a:tab pos="8228758" algn="l"/>
                <a:tab pos="8685910" algn="l"/>
                <a:tab pos="9143064" algn="l"/>
              </a:tabLst>
              <a:defRPr sz="2400" i="1">
                <a:solidFill>
                  <a:schemeClr val="bg1"/>
                </a:solidFill>
                <a:latin typeface="Times New Roman" pitchFamily="18" charset="0"/>
                <a:ea typeface="DejaVu Sans" pitchFamily="34" charset="2"/>
                <a:cs typeface="DejaVu Sans" pitchFamily="34" charset="2"/>
              </a:defRPr>
            </a:lvl3pPr>
            <a:lvl4pPr>
              <a:tabLst>
                <a:tab pos="0" algn="l"/>
                <a:tab pos="457153" algn="l"/>
                <a:tab pos="914306" algn="l"/>
                <a:tab pos="1371459" algn="l"/>
                <a:tab pos="1828613" algn="l"/>
                <a:tab pos="2285766" algn="l"/>
                <a:tab pos="2742919" algn="l"/>
                <a:tab pos="3200072" algn="l"/>
                <a:tab pos="3657226" algn="l"/>
                <a:tab pos="4114378" algn="l"/>
                <a:tab pos="4571532" algn="l"/>
                <a:tab pos="5028685" algn="l"/>
                <a:tab pos="5485838" algn="l"/>
                <a:tab pos="5942991" algn="l"/>
                <a:tab pos="6400145" algn="l"/>
                <a:tab pos="6857298" algn="l"/>
                <a:tab pos="7314451" algn="l"/>
                <a:tab pos="7771604" algn="l"/>
                <a:tab pos="8228758" algn="l"/>
                <a:tab pos="8685910" algn="l"/>
                <a:tab pos="9143064" algn="l"/>
              </a:tabLst>
              <a:defRPr sz="2400" i="1">
                <a:solidFill>
                  <a:schemeClr val="bg1"/>
                </a:solidFill>
                <a:latin typeface="Times New Roman" pitchFamily="18" charset="0"/>
                <a:ea typeface="DejaVu Sans" pitchFamily="34" charset="2"/>
                <a:cs typeface="DejaVu Sans" pitchFamily="34" charset="2"/>
              </a:defRPr>
            </a:lvl4pPr>
            <a:lvl5pPr>
              <a:tabLst>
                <a:tab pos="0" algn="l"/>
                <a:tab pos="457153" algn="l"/>
                <a:tab pos="914306" algn="l"/>
                <a:tab pos="1371459" algn="l"/>
                <a:tab pos="1828613" algn="l"/>
                <a:tab pos="2285766" algn="l"/>
                <a:tab pos="2742919" algn="l"/>
                <a:tab pos="3200072" algn="l"/>
                <a:tab pos="3657226" algn="l"/>
                <a:tab pos="4114378" algn="l"/>
                <a:tab pos="4571532" algn="l"/>
                <a:tab pos="5028685" algn="l"/>
                <a:tab pos="5485838" algn="l"/>
                <a:tab pos="5942991" algn="l"/>
                <a:tab pos="6400145" algn="l"/>
                <a:tab pos="6857298" algn="l"/>
                <a:tab pos="7314451" algn="l"/>
                <a:tab pos="7771604" algn="l"/>
                <a:tab pos="8228758" algn="l"/>
                <a:tab pos="8685910" algn="l"/>
                <a:tab pos="9143064" algn="l"/>
              </a:tabLst>
              <a:defRPr sz="2400" i="1">
                <a:solidFill>
                  <a:schemeClr val="bg1"/>
                </a:solidFill>
                <a:latin typeface="Times New Roman" pitchFamily="18" charset="0"/>
                <a:ea typeface="DejaVu Sans" pitchFamily="34" charset="2"/>
                <a:cs typeface="DejaVu Sans" pitchFamily="34" charset="2"/>
              </a:defRPr>
            </a:lvl5pPr>
            <a:lvl6pPr marL="2514343" indent="-228576" algn="ctr" defTabSz="457153" eaLnBrk="0" fontAlgn="base" hangingPunct="0">
              <a:spcBef>
                <a:spcPct val="0"/>
              </a:spcBef>
              <a:spcAft>
                <a:spcPct val="0"/>
              </a:spcAft>
              <a:buClr>
                <a:srgbClr val="000000"/>
              </a:buClr>
              <a:buSzPct val="100000"/>
              <a:buFont typeface="Times New Roman" pitchFamily="18" charset="0"/>
              <a:tabLst>
                <a:tab pos="0" algn="l"/>
                <a:tab pos="457153" algn="l"/>
                <a:tab pos="914306" algn="l"/>
                <a:tab pos="1371459" algn="l"/>
                <a:tab pos="1828613" algn="l"/>
                <a:tab pos="2285766" algn="l"/>
                <a:tab pos="2742919" algn="l"/>
                <a:tab pos="3200072" algn="l"/>
                <a:tab pos="3657226" algn="l"/>
                <a:tab pos="4114378" algn="l"/>
                <a:tab pos="4571532" algn="l"/>
                <a:tab pos="5028685" algn="l"/>
                <a:tab pos="5485838" algn="l"/>
                <a:tab pos="5942991" algn="l"/>
                <a:tab pos="6400145" algn="l"/>
                <a:tab pos="6857298" algn="l"/>
                <a:tab pos="7314451" algn="l"/>
                <a:tab pos="7771604" algn="l"/>
                <a:tab pos="8228758" algn="l"/>
                <a:tab pos="8685910" algn="l"/>
                <a:tab pos="9143064" algn="l"/>
              </a:tabLst>
              <a:defRPr sz="2400" i="1">
                <a:solidFill>
                  <a:schemeClr val="bg1"/>
                </a:solidFill>
                <a:latin typeface="Times New Roman" pitchFamily="18" charset="0"/>
                <a:ea typeface="DejaVu Sans" pitchFamily="34" charset="2"/>
                <a:cs typeface="DejaVu Sans" pitchFamily="34" charset="2"/>
              </a:defRPr>
            </a:lvl6pPr>
            <a:lvl7pPr marL="2971496" indent="-228576" algn="ctr" defTabSz="457153" eaLnBrk="0" fontAlgn="base" hangingPunct="0">
              <a:spcBef>
                <a:spcPct val="0"/>
              </a:spcBef>
              <a:spcAft>
                <a:spcPct val="0"/>
              </a:spcAft>
              <a:buClr>
                <a:srgbClr val="000000"/>
              </a:buClr>
              <a:buSzPct val="100000"/>
              <a:buFont typeface="Times New Roman" pitchFamily="18" charset="0"/>
              <a:tabLst>
                <a:tab pos="0" algn="l"/>
                <a:tab pos="457153" algn="l"/>
                <a:tab pos="914306" algn="l"/>
                <a:tab pos="1371459" algn="l"/>
                <a:tab pos="1828613" algn="l"/>
                <a:tab pos="2285766" algn="l"/>
                <a:tab pos="2742919" algn="l"/>
                <a:tab pos="3200072" algn="l"/>
                <a:tab pos="3657226" algn="l"/>
                <a:tab pos="4114378" algn="l"/>
                <a:tab pos="4571532" algn="l"/>
                <a:tab pos="5028685" algn="l"/>
                <a:tab pos="5485838" algn="l"/>
                <a:tab pos="5942991" algn="l"/>
                <a:tab pos="6400145" algn="l"/>
                <a:tab pos="6857298" algn="l"/>
                <a:tab pos="7314451" algn="l"/>
                <a:tab pos="7771604" algn="l"/>
                <a:tab pos="8228758" algn="l"/>
                <a:tab pos="8685910" algn="l"/>
                <a:tab pos="9143064" algn="l"/>
              </a:tabLst>
              <a:defRPr sz="2400" i="1">
                <a:solidFill>
                  <a:schemeClr val="bg1"/>
                </a:solidFill>
                <a:latin typeface="Times New Roman" pitchFamily="18" charset="0"/>
                <a:ea typeface="DejaVu Sans" pitchFamily="34" charset="2"/>
                <a:cs typeface="DejaVu Sans" pitchFamily="34" charset="2"/>
              </a:defRPr>
            </a:lvl7pPr>
            <a:lvl8pPr marL="3428649" indent="-228576" algn="ctr" defTabSz="457153" eaLnBrk="0" fontAlgn="base" hangingPunct="0">
              <a:spcBef>
                <a:spcPct val="0"/>
              </a:spcBef>
              <a:spcAft>
                <a:spcPct val="0"/>
              </a:spcAft>
              <a:buClr>
                <a:srgbClr val="000000"/>
              </a:buClr>
              <a:buSzPct val="100000"/>
              <a:buFont typeface="Times New Roman" pitchFamily="18" charset="0"/>
              <a:tabLst>
                <a:tab pos="0" algn="l"/>
                <a:tab pos="457153" algn="l"/>
                <a:tab pos="914306" algn="l"/>
                <a:tab pos="1371459" algn="l"/>
                <a:tab pos="1828613" algn="l"/>
                <a:tab pos="2285766" algn="l"/>
                <a:tab pos="2742919" algn="l"/>
                <a:tab pos="3200072" algn="l"/>
                <a:tab pos="3657226" algn="l"/>
                <a:tab pos="4114378" algn="l"/>
                <a:tab pos="4571532" algn="l"/>
                <a:tab pos="5028685" algn="l"/>
                <a:tab pos="5485838" algn="l"/>
                <a:tab pos="5942991" algn="l"/>
                <a:tab pos="6400145" algn="l"/>
                <a:tab pos="6857298" algn="l"/>
                <a:tab pos="7314451" algn="l"/>
                <a:tab pos="7771604" algn="l"/>
                <a:tab pos="8228758" algn="l"/>
                <a:tab pos="8685910" algn="l"/>
                <a:tab pos="9143064" algn="l"/>
              </a:tabLst>
              <a:defRPr sz="2400" i="1">
                <a:solidFill>
                  <a:schemeClr val="bg1"/>
                </a:solidFill>
                <a:latin typeface="Times New Roman" pitchFamily="18" charset="0"/>
                <a:ea typeface="DejaVu Sans" pitchFamily="34" charset="2"/>
                <a:cs typeface="DejaVu Sans" pitchFamily="34" charset="2"/>
              </a:defRPr>
            </a:lvl8pPr>
            <a:lvl9pPr marL="3885802" indent="-228576" algn="ctr" defTabSz="457153" eaLnBrk="0" fontAlgn="base" hangingPunct="0">
              <a:spcBef>
                <a:spcPct val="0"/>
              </a:spcBef>
              <a:spcAft>
                <a:spcPct val="0"/>
              </a:spcAft>
              <a:buClr>
                <a:srgbClr val="000000"/>
              </a:buClr>
              <a:buSzPct val="100000"/>
              <a:buFont typeface="Times New Roman" pitchFamily="18" charset="0"/>
              <a:tabLst>
                <a:tab pos="0" algn="l"/>
                <a:tab pos="457153" algn="l"/>
                <a:tab pos="914306" algn="l"/>
                <a:tab pos="1371459" algn="l"/>
                <a:tab pos="1828613" algn="l"/>
                <a:tab pos="2285766" algn="l"/>
                <a:tab pos="2742919" algn="l"/>
                <a:tab pos="3200072" algn="l"/>
                <a:tab pos="3657226" algn="l"/>
                <a:tab pos="4114378" algn="l"/>
                <a:tab pos="4571532" algn="l"/>
                <a:tab pos="5028685" algn="l"/>
                <a:tab pos="5485838" algn="l"/>
                <a:tab pos="5942991" algn="l"/>
                <a:tab pos="6400145" algn="l"/>
                <a:tab pos="6857298" algn="l"/>
                <a:tab pos="7314451" algn="l"/>
                <a:tab pos="7771604" algn="l"/>
                <a:tab pos="8228758" algn="l"/>
                <a:tab pos="8685910" algn="l"/>
                <a:tab pos="9143064" algn="l"/>
              </a:tabLst>
              <a:defRPr sz="2400" i="1">
                <a:solidFill>
                  <a:schemeClr val="bg1"/>
                </a:solidFill>
                <a:latin typeface="Times New Roman" pitchFamily="18" charset="0"/>
                <a:ea typeface="DejaVu Sans" pitchFamily="34" charset="2"/>
                <a:cs typeface="DejaVu Sans" pitchFamily="34" charset="2"/>
              </a:defRPr>
            </a:lvl9pPr>
          </a:lstStyle>
          <a:p>
            <a:pPr>
              <a:buFont typeface="Times New Roman" pitchFamily="18" charset="0"/>
              <a:buNone/>
            </a:pPr>
            <a:fld id="{ABCECF01-15C8-488C-B52F-81E3FBC2ADC4}" type="slidenum">
              <a:rPr lang="en-US" sz="1400" i="0">
                <a:solidFill>
                  <a:srgbClr val="000000"/>
                </a:solidFill>
              </a:rPr>
              <a:pPr>
                <a:buFont typeface="Times New Roman" pitchFamily="18" charset="0"/>
                <a:buNone/>
              </a:pPr>
              <a:t>1</a:t>
            </a:fld>
            <a:endParaRPr lang="en-US" sz="1400" i="0" dirty="0">
              <a:solidFill>
                <a:srgbClr val="000000"/>
              </a:solidFill>
            </a:endParaRPr>
          </a:p>
        </p:txBody>
      </p:sp>
      <p:sp>
        <p:nvSpPr>
          <p:cNvPr id="4099" name="Rectangle 1"/>
          <p:cNvSpPr>
            <a:spLocks noGrp="1" noRot="1" noChangeAspect="1" noChangeArrowheads="1" noTextEdit="1"/>
          </p:cNvSpPr>
          <p:nvPr>
            <p:ph type="sldImg"/>
          </p:nvPr>
        </p:nvSpPr>
        <p:spPr>
          <a:xfrm>
            <a:off x="-6648450" y="-14597063"/>
            <a:ext cx="23152100" cy="32724726"/>
          </a:xfrm>
          <a:ln/>
        </p:spPr>
      </p:sp>
      <p:sp>
        <p:nvSpPr>
          <p:cNvPr id="4100" name="Rectangle 2"/>
          <p:cNvSpPr>
            <a:spLocks noGrp="1" noChangeArrowheads="1"/>
          </p:cNvSpPr>
          <p:nvPr>
            <p:ph type="body" idx="1"/>
          </p:nvPr>
        </p:nvSpPr>
        <p:spPr>
          <a:xfrm>
            <a:off x="985839" y="3190876"/>
            <a:ext cx="7883525" cy="3109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nl-NL" dirty="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900117" y="1831932"/>
            <a:ext cx="25196225" cy="34485584"/>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lIns="376202" tIns="188101" rIns="376202" bIns="188101" anchor="ctr"/>
          <a:lstStyle>
            <a:extLst/>
          </a:lstStyle>
          <a:p>
            <a:pPr algn="ctr" eaLnBrk="1" latinLnBrk="0" hangingPunct="1"/>
            <a:endParaRPr kumimoji="0" lang="en-US" dirty="0"/>
          </a:p>
        </p:txBody>
      </p:sp>
      <p:sp>
        <p:nvSpPr>
          <p:cNvPr id="10" name="Rounded Rectangle 9"/>
          <p:cNvSpPr/>
          <p:nvPr/>
        </p:nvSpPr>
        <p:spPr>
          <a:xfrm>
            <a:off x="1236168" y="2416132"/>
            <a:ext cx="24531046" cy="17301507"/>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376202" tIns="188101" rIns="376202" bIns="188101" anchor="ctr"/>
          <a:lstStyle>
            <a:extLst/>
          </a:lstStyle>
          <a:p>
            <a:pPr algn="ctr" eaLnBrk="1" latinLnBrk="0" hangingPunct="1"/>
            <a:endParaRPr kumimoji="0" lang="en-US" dirty="0"/>
          </a:p>
        </p:txBody>
      </p:sp>
      <p:sp>
        <p:nvSpPr>
          <p:cNvPr id="5" name="Title 4"/>
          <p:cNvSpPr>
            <a:spLocks noGrp="1"/>
          </p:cNvSpPr>
          <p:nvPr>
            <p:ph type="ctrTitle"/>
          </p:nvPr>
        </p:nvSpPr>
        <p:spPr>
          <a:xfrm>
            <a:off x="2133268" y="10129530"/>
            <a:ext cx="22952869" cy="10177357"/>
          </a:xfrm>
        </p:spPr>
        <p:txBody>
          <a:bodyPr lIns="188101" rIns="188101" bIns="188101"/>
          <a:lstStyle>
            <a:lvl1pPr algn="r">
              <a:defRPr sz="18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2133268" y="20507374"/>
            <a:ext cx="22952869" cy="5088678"/>
          </a:xfrm>
        </p:spPr>
        <p:txBody>
          <a:bodyPr lIns="752405" tIns="0"/>
          <a:lstStyle>
            <a:lvl1pPr marL="150481" indent="0" algn="r">
              <a:spcBef>
                <a:spcPts val="0"/>
              </a:spcBef>
              <a:buNone/>
              <a:defRPr sz="8200">
                <a:solidFill>
                  <a:schemeClr val="bg2">
                    <a:shade val="25000"/>
                  </a:schemeClr>
                </a:solidFill>
              </a:defRPr>
            </a:lvl1pPr>
            <a:lvl2pPr marL="1881012" indent="0" algn="ctr">
              <a:buNone/>
            </a:lvl2pPr>
            <a:lvl3pPr marL="3762024" indent="0" algn="ctr">
              <a:buNone/>
            </a:lvl3pPr>
            <a:lvl4pPr marL="5643037" indent="0" algn="ctr">
              <a:buNone/>
            </a:lvl4pPr>
            <a:lvl5pPr marL="7524049" indent="0" algn="ctr">
              <a:buNone/>
            </a:lvl5pPr>
            <a:lvl6pPr marL="9405061" indent="0" algn="ctr">
              <a:buNone/>
            </a:lvl6pPr>
            <a:lvl7pPr marL="11286073" indent="0" algn="ctr">
              <a:buNone/>
            </a:lvl7pPr>
            <a:lvl8pPr marL="13167086" indent="0" algn="ctr">
              <a:buNone/>
            </a:lvl8pPr>
            <a:lvl9pPr marL="15048098"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pPr>
              <a:defRPr/>
            </a:pPr>
            <a:endParaRPr lang="en-US" dirty="0"/>
          </a:p>
        </p:txBody>
      </p:sp>
      <p:sp>
        <p:nvSpPr>
          <p:cNvPr id="8" name="Footer Placeholder 7"/>
          <p:cNvSpPr>
            <a:spLocks noGrp="1"/>
          </p:cNvSpPr>
          <p:nvPr>
            <p:ph type="ftr" sz="quarter" idx="11"/>
          </p:nvPr>
        </p:nvSpPr>
        <p:spPr/>
        <p:txBody>
          <a:bodyPr/>
          <a:lstStyle>
            <a:extLst/>
          </a:lstStyle>
          <a:p>
            <a:pPr>
              <a:defRPr/>
            </a:pPr>
            <a:endParaRPr lang="en-US" dirty="0"/>
          </a:p>
        </p:txBody>
      </p:sp>
      <p:sp>
        <p:nvSpPr>
          <p:cNvPr id="11" name="Slide Number Placeholder 10"/>
          <p:cNvSpPr>
            <a:spLocks noGrp="1"/>
          </p:cNvSpPr>
          <p:nvPr>
            <p:ph type="sldNum" sz="quarter" idx="12"/>
          </p:nvPr>
        </p:nvSpPr>
        <p:spPr/>
        <p:txBody>
          <a:bodyPr/>
          <a:lstStyle>
            <a:extLst/>
          </a:lstStyle>
          <a:p>
            <a:pPr>
              <a:defRPr/>
            </a:pPr>
            <a:fld id="{6181ECF0-BC96-41B4-A21F-D142F7632E08}"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485186" y="27733297"/>
            <a:ext cx="24168021" cy="585198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485186" y="2951434"/>
            <a:ext cx="24168021" cy="23306147"/>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FB824D1D-8CBA-4507-A843-F6DCD6DE61DF}"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577450" y="2968425"/>
            <a:ext cx="5850731" cy="2925989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575197" y="2968413"/>
            <a:ext cx="17552194" cy="29259906"/>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FFD1C61B-4B78-4B45-9C9D-81234FBC4319}"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85186" y="27733297"/>
            <a:ext cx="24168021" cy="585198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1485186" y="2951434"/>
            <a:ext cx="24168021" cy="23306147"/>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0325F142-A422-42B2-9E3E-C55D77C1908C}"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900117" y="1831932"/>
            <a:ext cx="25196225" cy="34485584"/>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lIns="376202" tIns="188101" rIns="376202" bIns="188101" anchor="ctr"/>
          <a:lstStyle>
            <a:extLst/>
          </a:lstStyle>
          <a:p>
            <a:pPr algn="ctr" eaLnBrk="1" latinLnBrk="0" hangingPunct="1"/>
            <a:endParaRPr kumimoji="0" lang="en-US" dirty="0"/>
          </a:p>
        </p:txBody>
      </p:sp>
      <p:sp>
        <p:nvSpPr>
          <p:cNvPr id="11" name="Rounded Rectangle 10"/>
          <p:cNvSpPr/>
          <p:nvPr/>
        </p:nvSpPr>
        <p:spPr>
          <a:xfrm>
            <a:off x="1236168" y="2416135"/>
            <a:ext cx="24531046" cy="24159698"/>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376202" tIns="188101" rIns="376202" bIns="188101" anchor="ctr"/>
          <a:lstStyle>
            <a:extLst/>
          </a:lstStyle>
          <a:p>
            <a:pPr algn="ctr" eaLnBrk="1" latinLnBrk="0" hangingPunct="1"/>
            <a:endParaRPr kumimoji="0" lang="en-US" dirty="0"/>
          </a:p>
        </p:txBody>
      </p:sp>
      <p:sp>
        <p:nvSpPr>
          <p:cNvPr id="2" name="Title 1"/>
          <p:cNvSpPr>
            <a:spLocks noGrp="1"/>
          </p:cNvSpPr>
          <p:nvPr>
            <p:ph type="title"/>
          </p:nvPr>
        </p:nvSpPr>
        <p:spPr>
          <a:xfrm>
            <a:off x="1383081" y="27427977"/>
            <a:ext cx="24168021" cy="3765622"/>
          </a:xfrm>
        </p:spPr>
        <p:txBody>
          <a:bodyPr lIns="376202" bIns="0" anchor="b"/>
          <a:lstStyle>
            <a:lvl1pPr algn="l">
              <a:buNone/>
              <a:defRPr sz="148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383081" y="31300514"/>
            <a:ext cx="24168021" cy="2340792"/>
          </a:xfrm>
        </p:spPr>
        <p:txBody>
          <a:bodyPr lIns="489063" tIns="0" anchor="t"/>
          <a:lstStyle>
            <a:lvl1pPr marL="0" marR="150481" indent="0" algn="l">
              <a:spcBef>
                <a:spcPts val="0"/>
              </a:spcBef>
              <a:spcAft>
                <a:spcPts val="0"/>
              </a:spcAft>
              <a:buNone/>
              <a:defRPr sz="7400" b="0">
                <a:solidFill>
                  <a:schemeClr val="accent1">
                    <a:shade val="50000"/>
                    <a:satMod val="110000"/>
                  </a:schemeClr>
                </a:solidFill>
                <a:effectLst/>
              </a:defRPr>
            </a:lvl1pPr>
            <a:lvl2pPr>
              <a:buNone/>
              <a:defRPr sz="7400">
                <a:solidFill>
                  <a:schemeClr val="tx1">
                    <a:tint val="75000"/>
                  </a:schemeClr>
                </a:solidFill>
              </a:defRPr>
            </a:lvl2pPr>
            <a:lvl3pPr>
              <a:buNone/>
              <a:defRPr sz="6600">
                <a:solidFill>
                  <a:schemeClr val="tx1">
                    <a:tint val="75000"/>
                  </a:schemeClr>
                </a:solidFill>
              </a:defRPr>
            </a:lvl3pPr>
            <a:lvl4pPr>
              <a:buNone/>
              <a:defRPr sz="5800">
                <a:solidFill>
                  <a:schemeClr val="tx1">
                    <a:tint val="75000"/>
                  </a:schemeClr>
                </a:solidFill>
              </a:defRPr>
            </a:lvl4pPr>
            <a:lvl5pPr>
              <a:buNone/>
              <a:defRPr sz="58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64A7B28A-93FE-4558-9AFA-AD8C17042A05}"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518946" y="2951434"/>
            <a:ext cx="11611451" cy="24425656"/>
          </a:xfrm>
        </p:spPr>
        <p:txBody>
          <a:bodyPr/>
          <a:lstStyle>
            <a:lvl1pPr>
              <a:defRPr sz="10700"/>
            </a:lvl1pPr>
            <a:lvl2pPr>
              <a:defRPr sz="9100"/>
            </a:lvl2pPr>
            <a:lvl3pPr>
              <a:defRPr sz="8200"/>
            </a:lvl3pPr>
            <a:lvl4pPr>
              <a:defRPr sz="7400"/>
            </a:lvl4pPr>
            <a:lvl5pPr>
              <a:defRPr sz="74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14043176" y="2951434"/>
            <a:ext cx="11611451" cy="24425656"/>
          </a:xfrm>
        </p:spPr>
        <p:txBody>
          <a:bodyPr/>
          <a:lstStyle>
            <a:lvl1pPr>
              <a:defRPr sz="10700"/>
            </a:lvl1pPr>
            <a:lvl2pPr>
              <a:defRPr sz="9100"/>
            </a:lvl2pPr>
            <a:lvl3pPr>
              <a:defRPr sz="8200"/>
            </a:lvl3pPr>
            <a:lvl4pPr>
              <a:defRPr sz="7400"/>
            </a:lvl4pPr>
            <a:lvl5pPr>
              <a:defRPr sz="74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dirty="0"/>
          </a:p>
        </p:txBody>
      </p:sp>
      <p:sp>
        <p:nvSpPr>
          <p:cNvPr id="6" name="Footer Placeholder 5"/>
          <p:cNvSpPr>
            <a:spLocks noGrp="1"/>
          </p:cNvSpPr>
          <p:nvPr>
            <p:ph type="ftr" sz="quarter" idx="11"/>
          </p:nvPr>
        </p:nvSpPr>
        <p:spPr/>
        <p:txBody>
          <a:bodyPr/>
          <a:lstStyle>
            <a:extLst/>
          </a:lstStyle>
          <a:p>
            <a:pPr>
              <a:defRPr/>
            </a:pPr>
            <a:endParaRPr lang="en-US" dirty="0"/>
          </a:p>
        </p:txBody>
      </p:sp>
      <p:sp>
        <p:nvSpPr>
          <p:cNvPr id="7" name="Slide Number Placeholder 6"/>
          <p:cNvSpPr>
            <a:spLocks noGrp="1"/>
          </p:cNvSpPr>
          <p:nvPr>
            <p:ph type="sldNum" sz="quarter" idx="12"/>
          </p:nvPr>
        </p:nvSpPr>
        <p:spPr/>
        <p:txBody>
          <a:bodyPr/>
          <a:lstStyle>
            <a:extLst/>
          </a:lstStyle>
          <a:p>
            <a:pPr>
              <a:defRPr/>
            </a:pPr>
            <a:fld id="{68251C69-7611-413A-AF77-8E2E005E3030}"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85186" y="27733297"/>
            <a:ext cx="24168021" cy="585198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793212" y="3224601"/>
            <a:ext cx="11611451" cy="4408419"/>
          </a:xfrm>
        </p:spPr>
        <p:txBody>
          <a:bodyPr lIns="601924" anchor="ctr"/>
          <a:lstStyle>
            <a:lvl1pPr marL="0" indent="0" algn="l">
              <a:buNone/>
              <a:defRPr sz="9900" b="1">
                <a:solidFill>
                  <a:schemeClr val="tx1"/>
                </a:solidFill>
              </a:defRPr>
            </a:lvl1pPr>
            <a:lvl2pPr>
              <a:buNone/>
              <a:defRPr sz="8200" b="1"/>
            </a:lvl2pPr>
            <a:lvl3pPr>
              <a:buNone/>
              <a:defRPr sz="7400" b="1"/>
            </a:lvl3pPr>
            <a:lvl4pPr>
              <a:buNone/>
              <a:defRPr sz="6600" b="1"/>
            </a:lvl4pPr>
            <a:lvl5pPr>
              <a:buNone/>
              <a:defRPr sz="6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738439" y="3224601"/>
            <a:ext cx="11611451" cy="4408419"/>
          </a:xfrm>
        </p:spPr>
        <p:txBody>
          <a:bodyPr lIns="564304" anchor="ctr"/>
          <a:lstStyle>
            <a:lvl1pPr marL="0" indent="0" algn="l">
              <a:buNone/>
              <a:defRPr sz="9900" b="1">
                <a:solidFill>
                  <a:schemeClr val="tx1"/>
                </a:solidFill>
              </a:defRPr>
            </a:lvl1pPr>
            <a:lvl2pPr>
              <a:buNone/>
              <a:defRPr sz="8200" b="1"/>
            </a:lvl2pPr>
            <a:lvl3pPr>
              <a:buNone/>
              <a:defRPr sz="7400" b="1"/>
            </a:lvl3pPr>
            <a:lvl4pPr>
              <a:buNone/>
              <a:defRPr sz="6600" b="1"/>
            </a:lvl4pPr>
            <a:lvl5pPr>
              <a:buNone/>
              <a:defRPr sz="6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1793212" y="8057074"/>
            <a:ext cx="11611451" cy="19421789"/>
          </a:xfrm>
        </p:spPr>
        <p:txBody>
          <a:bodyPr anchor="t"/>
          <a:lstStyle>
            <a:lvl1pPr algn="l">
              <a:defRPr sz="9900"/>
            </a:lvl1pPr>
            <a:lvl2pPr algn="l">
              <a:defRPr sz="8200"/>
            </a:lvl2pPr>
            <a:lvl3pPr algn="l">
              <a:defRPr sz="7400"/>
            </a:lvl3pPr>
            <a:lvl4pPr algn="l">
              <a:defRPr sz="6600"/>
            </a:lvl4pPr>
            <a:lvl5pPr algn="l">
              <a:defRPr sz="6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13738439" y="8057074"/>
            <a:ext cx="11611451" cy="19421789"/>
          </a:xfrm>
        </p:spPr>
        <p:txBody>
          <a:bodyPr anchor="t"/>
          <a:lstStyle>
            <a:lvl1pPr algn="l">
              <a:defRPr sz="9900"/>
            </a:lvl1pPr>
            <a:lvl2pPr algn="l">
              <a:defRPr sz="8200"/>
            </a:lvl2pPr>
            <a:lvl3pPr algn="l">
              <a:defRPr sz="7400"/>
            </a:lvl3pPr>
            <a:lvl4pPr algn="l">
              <a:defRPr sz="6600"/>
            </a:lvl4pPr>
            <a:lvl5pPr algn="l">
              <a:defRPr sz="6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dirty="0"/>
          </a:p>
        </p:txBody>
      </p:sp>
      <p:sp>
        <p:nvSpPr>
          <p:cNvPr id="8" name="Footer Placeholder 7"/>
          <p:cNvSpPr>
            <a:spLocks noGrp="1"/>
          </p:cNvSpPr>
          <p:nvPr>
            <p:ph type="ftr" sz="quarter" idx="11"/>
          </p:nvPr>
        </p:nvSpPr>
        <p:spPr/>
        <p:txBody>
          <a:bodyPr/>
          <a:lstStyle>
            <a:extLst/>
          </a:lstStyle>
          <a:p>
            <a:pPr>
              <a:defRPr/>
            </a:pPr>
            <a:endParaRPr lang="en-US" dirty="0"/>
          </a:p>
        </p:txBody>
      </p:sp>
      <p:sp>
        <p:nvSpPr>
          <p:cNvPr id="9" name="Slide Number Placeholder 8"/>
          <p:cNvSpPr>
            <a:spLocks noGrp="1"/>
          </p:cNvSpPr>
          <p:nvPr>
            <p:ph type="sldNum" sz="quarter" idx="12"/>
          </p:nvPr>
        </p:nvSpPr>
        <p:spPr/>
        <p:txBody>
          <a:bodyPr/>
          <a:lstStyle>
            <a:extLst/>
          </a:lstStyle>
          <a:p>
            <a:pPr>
              <a:defRPr/>
            </a:pPr>
            <a:fld id="{4C98DED3-64CD-43EA-8742-95365F951BF4}"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endParaRPr lang="en-US" dirty="0"/>
          </a:p>
        </p:txBody>
      </p:sp>
      <p:sp>
        <p:nvSpPr>
          <p:cNvPr id="4" name="Footer Placeholder 3"/>
          <p:cNvSpPr>
            <a:spLocks noGrp="1"/>
          </p:cNvSpPr>
          <p:nvPr>
            <p:ph type="ftr" sz="quarter" idx="11"/>
          </p:nvPr>
        </p:nvSpPr>
        <p:spPr/>
        <p:txBody>
          <a:bodyPr/>
          <a:lstStyle>
            <a:extLst/>
          </a:lstStyle>
          <a:p>
            <a:pPr>
              <a:defRPr/>
            </a:pPr>
            <a:endParaRPr lang="en-US" dirty="0"/>
          </a:p>
        </p:txBody>
      </p:sp>
      <p:sp>
        <p:nvSpPr>
          <p:cNvPr id="5" name="Slide Number Placeholder 4"/>
          <p:cNvSpPr>
            <a:spLocks noGrp="1"/>
          </p:cNvSpPr>
          <p:nvPr>
            <p:ph type="sldNum" sz="quarter" idx="12"/>
          </p:nvPr>
        </p:nvSpPr>
        <p:spPr/>
        <p:txBody>
          <a:bodyPr/>
          <a:lstStyle>
            <a:extLst/>
          </a:lstStyle>
          <a:p>
            <a:pPr>
              <a:defRPr/>
            </a:pPr>
            <a:fld id="{D08F059F-7DC2-4FBE-8359-CA72BDE3E913}"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900117" y="1831932"/>
            <a:ext cx="25196225" cy="34485584"/>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lIns="376202" tIns="188101" rIns="376202" bIns="188101"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pPr>
              <a:defRPr/>
            </a:pPr>
            <a:endParaRPr lang="en-US" dirty="0"/>
          </a:p>
        </p:txBody>
      </p:sp>
      <p:sp>
        <p:nvSpPr>
          <p:cNvPr id="3" name="Footer Placeholder 2"/>
          <p:cNvSpPr>
            <a:spLocks noGrp="1"/>
          </p:cNvSpPr>
          <p:nvPr>
            <p:ph type="ftr" sz="quarter" idx="11"/>
          </p:nvPr>
        </p:nvSpPr>
        <p:spPr/>
        <p:txBody>
          <a:bodyPr/>
          <a:lstStyle>
            <a:extLst/>
          </a:lstStyle>
          <a:p>
            <a:pPr>
              <a:defRPr/>
            </a:pPr>
            <a:endParaRPr lang="en-US" dirty="0"/>
          </a:p>
        </p:txBody>
      </p:sp>
      <p:sp>
        <p:nvSpPr>
          <p:cNvPr id="4" name="Slide Number Placeholder 3"/>
          <p:cNvSpPr>
            <a:spLocks noGrp="1"/>
          </p:cNvSpPr>
          <p:nvPr>
            <p:ph type="sldNum" sz="quarter" idx="12"/>
          </p:nvPr>
        </p:nvSpPr>
        <p:spPr/>
        <p:txBody>
          <a:bodyPr/>
          <a:lstStyle>
            <a:extLst/>
          </a:lstStyle>
          <a:p>
            <a:pPr>
              <a:defRPr/>
            </a:pPr>
            <a:fld id="{9FE17531-3F3A-4755-BB7A-780025190A9F}"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356725" y="2968396"/>
            <a:ext cx="8776097" cy="5088678"/>
          </a:xfrm>
        </p:spPr>
        <p:txBody>
          <a:bodyPr anchor="b"/>
          <a:lstStyle>
            <a:lvl1pPr algn="l">
              <a:buNone/>
              <a:defRPr sz="91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16356909" y="8057087"/>
            <a:ext cx="8776097" cy="23407208"/>
          </a:xfrm>
        </p:spPr>
        <p:txBody>
          <a:bodyPr lIns="376202"/>
          <a:lstStyle>
            <a:lvl1pPr marL="75240" marR="75240" indent="0">
              <a:spcBef>
                <a:spcPts val="0"/>
              </a:spcBef>
              <a:buNone/>
              <a:defRPr sz="5800">
                <a:solidFill>
                  <a:schemeClr val="tx1"/>
                </a:solidFill>
              </a:defRPr>
            </a:lvl1pPr>
            <a:lvl2pPr>
              <a:buNone/>
              <a:defRPr sz="4900">
                <a:solidFill>
                  <a:schemeClr val="tx1"/>
                </a:solidFill>
              </a:defRPr>
            </a:lvl2pPr>
            <a:lvl3pPr>
              <a:buNone/>
              <a:defRPr sz="4100">
                <a:solidFill>
                  <a:schemeClr val="tx1"/>
                </a:solidFill>
              </a:defRPr>
            </a:lvl3pPr>
            <a:lvl4pPr>
              <a:buNone/>
              <a:defRPr sz="3700">
                <a:solidFill>
                  <a:schemeClr val="tx1"/>
                </a:solidFill>
              </a:defRPr>
            </a:lvl4pPr>
            <a:lvl5pPr>
              <a:buNone/>
              <a:defRPr sz="37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2248429" y="5176298"/>
            <a:ext cx="13661626" cy="26291517"/>
          </a:xfrm>
        </p:spPr>
        <p:txBody>
          <a:bodyPr/>
          <a:lstStyle>
            <a:lvl1pPr>
              <a:defRPr sz="11500">
                <a:solidFill>
                  <a:schemeClr val="tx1"/>
                </a:solidFill>
              </a:defRPr>
            </a:lvl1pPr>
            <a:lvl2pPr>
              <a:defRPr sz="10700">
                <a:solidFill>
                  <a:schemeClr val="tx1"/>
                </a:solidFill>
              </a:defRPr>
            </a:lvl2pPr>
            <a:lvl3pPr>
              <a:defRPr sz="9900">
                <a:solidFill>
                  <a:schemeClr val="tx1"/>
                </a:solidFill>
              </a:defRPr>
            </a:lvl3pPr>
            <a:lvl4pPr>
              <a:defRPr sz="8200">
                <a:solidFill>
                  <a:schemeClr val="tx1"/>
                </a:solidFill>
              </a:defRPr>
            </a:lvl4pPr>
            <a:lvl5pPr>
              <a:defRPr sz="82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dirty="0"/>
          </a:p>
        </p:txBody>
      </p:sp>
      <p:sp>
        <p:nvSpPr>
          <p:cNvPr id="6" name="Footer Placeholder 5"/>
          <p:cNvSpPr>
            <a:spLocks noGrp="1"/>
          </p:cNvSpPr>
          <p:nvPr>
            <p:ph type="ftr" sz="quarter" idx="11"/>
          </p:nvPr>
        </p:nvSpPr>
        <p:spPr/>
        <p:txBody>
          <a:bodyPr/>
          <a:lstStyle>
            <a:extLst/>
          </a:lstStyle>
          <a:p>
            <a:pPr>
              <a:defRPr/>
            </a:pPr>
            <a:endParaRPr lang="en-US" dirty="0"/>
          </a:p>
        </p:txBody>
      </p:sp>
      <p:sp>
        <p:nvSpPr>
          <p:cNvPr id="7" name="Slide Number Placeholder 6"/>
          <p:cNvSpPr>
            <a:spLocks noGrp="1"/>
          </p:cNvSpPr>
          <p:nvPr>
            <p:ph type="sldNum" sz="quarter" idx="12"/>
          </p:nvPr>
        </p:nvSpPr>
        <p:spPr/>
        <p:txBody>
          <a:bodyPr/>
          <a:lstStyle>
            <a:extLst/>
          </a:lstStyle>
          <a:p>
            <a:pPr>
              <a:defRPr/>
            </a:pPr>
            <a:fld id="{2695F321-0C9F-4062-8920-68A96F944680}"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900117" y="1831932"/>
            <a:ext cx="25196225" cy="34485584"/>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lIns="376202" tIns="188101" rIns="376202" bIns="188101" anchor="ctr"/>
          <a:lstStyle>
            <a:extLst/>
          </a:lstStyle>
          <a:p>
            <a:pPr algn="ctr" eaLnBrk="1" latinLnBrk="0" hangingPunct="1"/>
            <a:endParaRPr kumimoji="0" lang="en-US" dirty="0"/>
          </a:p>
        </p:txBody>
      </p:sp>
      <p:sp>
        <p:nvSpPr>
          <p:cNvPr id="11" name="Round Single Corner Rectangle 10"/>
          <p:cNvSpPr/>
          <p:nvPr/>
        </p:nvSpPr>
        <p:spPr>
          <a:xfrm>
            <a:off x="18902367" y="2416132"/>
            <a:ext cx="6864849" cy="24171222"/>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376202" tIns="188101" rIns="376202" bIns="188101" anchor="ctr"/>
          <a:lstStyle>
            <a:extLst/>
          </a:lstStyle>
          <a:p>
            <a:pPr algn="ctr" eaLnBrk="1" latinLnBrk="0" hangingPunct="1"/>
            <a:endParaRPr kumimoji="0" lang="en-US" dirty="0"/>
          </a:p>
        </p:txBody>
      </p:sp>
      <p:sp>
        <p:nvSpPr>
          <p:cNvPr id="2" name="Title 1"/>
          <p:cNvSpPr>
            <a:spLocks noGrp="1"/>
          </p:cNvSpPr>
          <p:nvPr>
            <p:ph type="title"/>
          </p:nvPr>
        </p:nvSpPr>
        <p:spPr>
          <a:xfrm>
            <a:off x="1350169" y="27892324"/>
            <a:ext cx="24303038" cy="5851980"/>
          </a:xfrm>
        </p:spPr>
        <p:txBody>
          <a:bodyPr anchor="t"/>
          <a:lstStyle>
            <a:lvl1pPr algn="l">
              <a:buNone/>
              <a:defRPr sz="148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19085198" y="2968397"/>
            <a:ext cx="6615827" cy="23437081"/>
          </a:xfrm>
        </p:spPr>
        <p:txBody>
          <a:bodyPr lIns="376202"/>
          <a:lstStyle>
            <a:lvl1pPr marL="188101" indent="0" algn="l">
              <a:spcBef>
                <a:spcPts val="0"/>
              </a:spcBef>
              <a:buNone/>
              <a:defRPr sz="5800">
                <a:solidFill>
                  <a:srgbClr val="FFFFFF"/>
                </a:solidFill>
              </a:defRPr>
            </a:lvl1pPr>
            <a:lvl2pPr>
              <a:defRPr sz="4900">
                <a:solidFill>
                  <a:srgbClr val="FFFFFF"/>
                </a:solidFill>
              </a:defRPr>
            </a:lvl2pPr>
            <a:lvl3pPr>
              <a:defRPr sz="4100">
                <a:solidFill>
                  <a:srgbClr val="FFFFFF"/>
                </a:solidFill>
              </a:defRPr>
            </a:lvl3pPr>
            <a:lvl4pPr>
              <a:defRPr sz="3700">
                <a:solidFill>
                  <a:srgbClr val="FFFFFF"/>
                </a:solidFill>
              </a:defRPr>
            </a:lvl4pPr>
            <a:lvl5pPr>
              <a:defRPr sz="37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dirty="0"/>
          </a:p>
        </p:txBody>
      </p:sp>
      <p:sp>
        <p:nvSpPr>
          <p:cNvPr id="6" name="Footer Placeholder 5"/>
          <p:cNvSpPr>
            <a:spLocks noGrp="1"/>
          </p:cNvSpPr>
          <p:nvPr>
            <p:ph type="ftr" sz="quarter" idx="11"/>
          </p:nvPr>
        </p:nvSpPr>
        <p:spPr/>
        <p:txBody>
          <a:bodyPr/>
          <a:lstStyle>
            <a:extLst/>
          </a:lstStyle>
          <a:p>
            <a:pPr>
              <a:defRPr/>
            </a:pPr>
            <a:endParaRPr lang="en-US" dirty="0"/>
          </a:p>
        </p:txBody>
      </p:sp>
      <p:sp>
        <p:nvSpPr>
          <p:cNvPr id="7" name="Slide Number Placeholder 6"/>
          <p:cNvSpPr>
            <a:spLocks noGrp="1"/>
          </p:cNvSpPr>
          <p:nvPr>
            <p:ph type="sldNum" sz="quarter" idx="12"/>
          </p:nvPr>
        </p:nvSpPr>
        <p:spPr/>
        <p:txBody>
          <a:bodyPr/>
          <a:lstStyle>
            <a:extLst/>
          </a:lstStyle>
          <a:p>
            <a:pPr>
              <a:defRPr/>
            </a:pPr>
            <a:fld id="{25A05F59-82E7-47F3-B041-FEA2D47C259F}" type="slidenum">
              <a:rPr lang="en-US" smtClean="0"/>
              <a:pPr>
                <a:defRPr/>
              </a:pPr>
              <a:t>‹#›</a:t>
            </a:fld>
            <a:endParaRPr lang="en-US" dirty="0"/>
          </a:p>
        </p:txBody>
      </p:sp>
      <p:sp>
        <p:nvSpPr>
          <p:cNvPr id="3" name="Picture Placeholder 2"/>
          <p:cNvSpPr>
            <a:spLocks noGrp="1"/>
          </p:cNvSpPr>
          <p:nvPr>
            <p:ph type="pic" idx="1"/>
          </p:nvPr>
        </p:nvSpPr>
        <p:spPr>
          <a:xfrm>
            <a:off x="1244686" y="2425069"/>
            <a:ext cx="17498187" cy="24171222"/>
          </a:xfrm>
          <a:prstGeom prst="snipRoundRect">
            <a:avLst>
              <a:gd name="adj1" fmla="val 1040"/>
              <a:gd name="adj2" fmla="val 0"/>
            </a:avLst>
          </a:prstGeom>
          <a:solidFill>
            <a:schemeClr val="bg2">
              <a:shade val="10000"/>
            </a:schemeClr>
          </a:solidFill>
        </p:spPr>
        <p:txBody>
          <a:bodyPr/>
          <a:lstStyle>
            <a:lvl1pPr marL="0" indent="0">
              <a:buNone/>
              <a:defRPr sz="13200"/>
            </a:lvl1pPr>
            <a:extLst/>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900117" y="1831932"/>
            <a:ext cx="25196225" cy="34485584"/>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lIns="376202" tIns="188101" rIns="376202" bIns="188101" anchor="ctr"/>
          <a:lstStyle>
            <a:extLst/>
          </a:lstStyle>
          <a:p>
            <a:pPr algn="ctr" eaLnBrk="1" latinLnBrk="0" hangingPunct="1"/>
            <a:endParaRPr kumimoji="0" lang="en-US" dirty="0"/>
          </a:p>
        </p:txBody>
      </p:sp>
      <p:sp>
        <p:nvSpPr>
          <p:cNvPr id="9" name="Rounded Rectangle 8"/>
          <p:cNvSpPr/>
          <p:nvPr/>
        </p:nvSpPr>
        <p:spPr>
          <a:xfrm>
            <a:off x="1236168" y="2416132"/>
            <a:ext cx="24531046" cy="3053207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376202" tIns="188101" rIns="376202" bIns="188101" anchor="ctr"/>
          <a:lstStyle>
            <a:extLst/>
          </a:lstStyle>
          <a:p>
            <a:pPr algn="ctr" eaLnBrk="1" latinLnBrk="0" hangingPunct="1"/>
            <a:endParaRPr kumimoji="0" lang="en-US" dirty="0"/>
          </a:p>
        </p:txBody>
      </p:sp>
      <p:sp>
        <p:nvSpPr>
          <p:cNvPr id="13" name="Title Placeholder 12"/>
          <p:cNvSpPr>
            <a:spLocks noGrp="1"/>
          </p:cNvSpPr>
          <p:nvPr>
            <p:ph type="title"/>
          </p:nvPr>
        </p:nvSpPr>
        <p:spPr>
          <a:xfrm>
            <a:off x="1485186" y="27745039"/>
            <a:ext cx="24168021" cy="5851980"/>
          </a:xfrm>
          <a:prstGeom prst="rect">
            <a:avLst/>
          </a:prstGeom>
        </p:spPr>
        <p:txBody>
          <a:bodyPr vert="horz" lIns="376202" tIns="188101" rIns="376202" bIns="188101"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1485186" y="2951434"/>
            <a:ext cx="24168021" cy="23306147"/>
          </a:xfrm>
          <a:prstGeom prst="rect">
            <a:avLst/>
          </a:prstGeom>
        </p:spPr>
        <p:txBody>
          <a:bodyPr vert="horz" lIns="752405" tIns="376202" rIns="376202" bIns="188101">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11151969" y="34012872"/>
            <a:ext cx="6750844" cy="2031937"/>
          </a:xfrm>
          <a:prstGeom prst="rect">
            <a:avLst/>
          </a:prstGeom>
        </p:spPr>
        <p:txBody>
          <a:bodyPr vert="horz" lIns="376202" tIns="188101" rIns="376202" bIns="188101" anchor="b"/>
          <a:lstStyle>
            <a:lvl1pPr algn="r" eaLnBrk="1" latinLnBrk="0" hangingPunct="1">
              <a:defRPr kumimoji="0" sz="4100">
                <a:solidFill>
                  <a:schemeClr val="bg2">
                    <a:shade val="50000"/>
                  </a:schemeClr>
                </a:solidFill>
              </a:defRPr>
            </a:lvl1pPr>
            <a:extLst/>
          </a:lstStyle>
          <a:p>
            <a:pPr>
              <a:defRPr/>
            </a:pPr>
            <a:endParaRPr lang="en-US" dirty="0"/>
          </a:p>
        </p:txBody>
      </p:sp>
      <p:sp>
        <p:nvSpPr>
          <p:cNvPr id="18" name="Footer Placeholder 17"/>
          <p:cNvSpPr>
            <a:spLocks noGrp="1"/>
          </p:cNvSpPr>
          <p:nvPr>
            <p:ph type="ftr" sz="quarter" idx="3"/>
          </p:nvPr>
        </p:nvSpPr>
        <p:spPr>
          <a:xfrm>
            <a:off x="17902813" y="34012872"/>
            <a:ext cx="6750844" cy="2031937"/>
          </a:xfrm>
          <a:prstGeom prst="rect">
            <a:avLst/>
          </a:prstGeom>
        </p:spPr>
        <p:txBody>
          <a:bodyPr vert="horz" lIns="376202" tIns="188101" rIns="376202" bIns="188101" anchor="b"/>
          <a:lstStyle>
            <a:lvl1pPr algn="l" eaLnBrk="1" latinLnBrk="0" hangingPunct="1">
              <a:defRPr kumimoji="0" sz="4100">
                <a:solidFill>
                  <a:schemeClr val="bg2">
                    <a:shade val="50000"/>
                  </a:schemeClr>
                </a:solidFill>
              </a:defRPr>
            </a:lvl1pPr>
            <a:extLst/>
          </a:lstStyle>
          <a:p>
            <a:pPr>
              <a:defRPr/>
            </a:pPr>
            <a:endParaRPr lang="en-US" dirty="0"/>
          </a:p>
        </p:txBody>
      </p:sp>
      <p:sp>
        <p:nvSpPr>
          <p:cNvPr id="5" name="Slide Number Placeholder 4"/>
          <p:cNvSpPr>
            <a:spLocks noGrp="1"/>
          </p:cNvSpPr>
          <p:nvPr>
            <p:ph type="sldNum" sz="quarter" idx="4"/>
          </p:nvPr>
        </p:nvSpPr>
        <p:spPr>
          <a:xfrm>
            <a:off x="24653659" y="34012872"/>
            <a:ext cx="1350169" cy="2031937"/>
          </a:xfrm>
          <a:prstGeom prst="rect">
            <a:avLst/>
          </a:prstGeom>
        </p:spPr>
        <p:txBody>
          <a:bodyPr vert="horz" lIns="376202" tIns="188101" rIns="376202" bIns="188101" anchor="b"/>
          <a:lstStyle>
            <a:lvl1pPr algn="r" eaLnBrk="1" latinLnBrk="0" hangingPunct="1">
              <a:defRPr kumimoji="0" sz="4100">
                <a:solidFill>
                  <a:schemeClr val="bg2">
                    <a:shade val="50000"/>
                  </a:schemeClr>
                </a:solidFill>
              </a:defRPr>
            </a:lvl1pPr>
            <a:extLst/>
          </a:lstStyle>
          <a:p>
            <a:pPr>
              <a:defRPr/>
            </a:pPr>
            <a:fld id="{9DA547F6-66CA-4533-ABD3-70BF535E44DB}"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148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1090987" indent="-1090987" algn="l" rtl="0" eaLnBrk="1" latinLnBrk="0" hangingPunct="1">
        <a:spcBef>
          <a:spcPts val="1029"/>
        </a:spcBef>
        <a:buClr>
          <a:schemeClr val="accent1"/>
        </a:buClr>
        <a:buSzPct val="80000"/>
        <a:buFont typeface="Wingdings 2"/>
        <a:buChar char=""/>
        <a:defRPr kumimoji="0" sz="11500" kern="1200">
          <a:solidFill>
            <a:schemeClr val="tx1"/>
          </a:solidFill>
          <a:effectLst/>
          <a:latin typeface="+mn-lt"/>
          <a:ea typeface="+mn-ea"/>
          <a:cs typeface="+mn-cs"/>
        </a:defRPr>
      </a:lvl1pPr>
      <a:lvl2pPr marL="2257215" indent="-827645" algn="l" rtl="0" eaLnBrk="1" latinLnBrk="0" hangingPunct="1">
        <a:spcBef>
          <a:spcPts val="1029"/>
        </a:spcBef>
        <a:buClr>
          <a:schemeClr val="accent1"/>
        </a:buClr>
        <a:buSzPct val="100000"/>
        <a:buFont typeface="Verdana"/>
        <a:buChar char="◦"/>
        <a:defRPr kumimoji="0" sz="9900" kern="1200">
          <a:solidFill>
            <a:schemeClr val="tx1"/>
          </a:solidFill>
          <a:latin typeface="+mn-lt"/>
          <a:ea typeface="+mn-ea"/>
          <a:cs typeface="+mn-cs"/>
        </a:defRPr>
      </a:lvl2pPr>
      <a:lvl3pPr marL="3235341" indent="-752405" algn="l" rtl="0" eaLnBrk="1" latinLnBrk="0" hangingPunct="1">
        <a:spcBef>
          <a:spcPts val="1029"/>
        </a:spcBef>
        <a:buClr>
          <a:schemeClr val="accent2">
            <a:tint val="85000"/>
            <a:satMod val="285000"/>
          </a:schemeClr>
        </a:buClr>
        <a:buSzPct val="100000"/>
        <a:buFont typeface="Wingdings 2"/>
        <a:buChar char=""/>
        <a:defRPr kumimoji="0" sz="9100" kern="1200">
          <a:solidFill>
            <a:schemeClr val="tx1"/>
          </a:solidFill>
          <a:latin typeface="+mn-lt"/>
          <a:ea typeface="+mn-ea"/>
          <a:cs typeface="+mn-cs"/>
        </a:defRPr>
      </a:lvl3pPr>
      <a:lvl4pPr marL="4213467" indent="-752405" algn="l" rtl="0" eaLnBrk="1" latinLnBrk="0" hangingPunct="1">
        <a:spcBef>
          <a:spcPts val="946"/>
        </a:spcBef>
        <a:buClr>
          <a:schemeClr val="accent2">
            <a:tint val="85000"/>
            <a:satMod val="285000"/>
          </a:schemeClr>
        </a:buClr>
        <a:buSzPct val="112000"/>
        <a:buFont typeface="Verdana"/>
        <a:buChar char="◦"/>
        <a:defRPr kumimoji="0" sz="7800" kern="1200">
          <a:solidFill>
            <a:schemeClr val="tx1"/>
          </a:solidFill>
          <a:latin typeface="+mn-lt"/>
          <a:ea typeface="+mn-ea"/>
          <a:cs typeface="+mn-cs"/>
        </a:defRPr>
      </a:lvl4pPr>
      <a:lvl5pPr marL="5266834" indent="-752405" algn="l" rtl="0" eaLnBrk="1" latinLnBrk="0" hangingPunct="1">
        <a:spcBef>
          <a:spcPts val="1029"/>
        </a:spcBef>
        <a:buClr>
          <a:schemeClr val="accent3">
            <a:tint val="85000"/>
            <a:satMod val="275000"/>
          </a:schemeClr>
        </a:buClr>
        <a:buSzPct val="100000"/>
        <a:buFont typeface="Wingdings 2"/>
        <a:buChar char=""/>
        <a:defRPr kumimoji="0" sz="7400" kern="1200">
          <a:solidFill>
            <a:schemeClr val="tx1"/>
          </a:solidFill>
          <a:latin typeface="+mn-lt"/>
          <a:ea typeface="+mn-ea"/>
          <a:cs typeface="+mn-cs"/>
        </a:defRPr>
      </a:lvl5pPr>
      <a:lvl6pPr marL="6132100" indent="-752405" algn="l" rtl="0" eaLnBrk="1" latinLnBrk="0" hangingPunct="1">
        <a:spcBef>
          <a:spcPts val="1029"/>
        </a:spcBef>
        <a:buClr>
          <a:schemeClr val="accent3">
            <a:tint val="85000"/>
            <a:satMod val="275000"/>
          </a:schemeClr>
        </a:buClr>
        <a:buSzPct val="100000"/>
        <a:buFont typeface="Verdana"/>
        <a:buChar char="◦"/>
        <a:defRPr kumimoji="0" sz="7000" kern="1200" baseline="0">
          <a:solidFill>
            <a:schemeClr val="tx1"/>
          </a:solidFill>
          <a:latin typeface="+mn-lt"/>
          <a:ea typeface="+mn-ea"/>
          <a:cs typeface="+mn-cs"/>
        </a:defRPr>
      </a:lvl6pPr>
      <a:lvl7pPr marL="6997366" indent="-752405" algn="l" rtl="0" eaLnBrk="1" latinLnBrk="0" hangingPunct="1">
        <a:spcBef>
          <a:spcPts val="1049"/>
        </a:spcBef>
        <a:buClr>
          <a:schemeClr val="accent3">
            <a:tint val="85000"/>
            <a:satMod val="275000"/>
          </a:schemeClr>
        </a:buClr>
        <a:buSzPct val="100000"/>
        <a:buFont typeface="Wingdings 2"/>
        <a:buChar char=""/>
        <a:defRPr kumimoji="0" sz="6200" kern="1200">
          <a:solidFill>
            <a:schemeClr val="tx1"/>
          </a:solidFill>
          <a:latin typeface="+mn-lt"/>
          <a:ea typeface="+mn-ea"/>
          <a:cs typeface="+mn-cs"/>
        </a:defRPr>
      </a:lvl7pPr>
      <a:lvl8pPr marL="7900251" indent="-752405" algn="l" rtl="0" eaLnBrk="1" latinLnBrk="0" hangingPunct="1">
        <a:spcBef>
          <a:spcPts val="1057"/>
        </a:spcBef>
        <a:buClr>
          <a:schemeClr val="accent3">
            <a:tint val="85000"/>
            <a:satMod val="275000"/>
          </a:schemeClr>
        </a:buClr>
        <a:buSzPct val="100000"/>
        <a:buFont typeface="Verdana"/>
        <a:buChar char="◦"/>
        <a:defRPr kumimoji="0" sz="6200" kern="1200" baseline="0">
          <a:solidFill>
            <a:schemeClr val="tx1"/>
          </a:solidFill>
          <a:latin typeface="+mn-lt"/>
          <a:ea typeface="+mn-ea"/>
          <a:cs typeface="+mn-cs"/>
        </a:defRPr>
      </a:lvl8pPr>
      <a:lvl9pPr marL="8840758" indent="-752405" algn="l" rtl="0" eaLnBrk="1" latinLnBrk="0" hangingPunct="1">
        <a:spcBef>
          <a:spcPts val="1049"/>
        </a:spcBef>
        <a:buClr>
          <a:schemeClr val="accent3">
            <a:tint val="85000"/>
            <a:satMod val="275000"/>
          </a:schemeClr>
        </a:buClr>
        <a:buSzPct val="100000"/>
        <a:buFont typeface="Wingdings 2"/>
        <a:buChar char=""/>
        <a:defRPr kumimoji="0" sz="62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1881012" algn="l" rtl="0" eaLnBrk="1" latinLnBrk="0" hangingPunct="1">
        <a:defRPr kumimoji="0" kern="1200">
          <a:solidFill>
            <a:schemeClr val="tx1"/>
          </a:solidFill>
          <a:latin typeface="+mn-lt"/>
          <a:ea typeface="+mn-ea"/>
          <a:cs typeface="+mn-cs"/>
        </a:defRPr>
      </a:lvl2pPr>
      <a:lvl3pPr marL="3762024" algn="l" rtl="0" eaLnBrk="1" latinLnBrk="0" hangingPunct="1">
        <a:defRPr kumimoji="0" kern="1200">
          <a:solidFill>
            <a:schemeClr val="tx1"/>
          </a:solidFill>
          <a:latin typeface="+mn-lt"/>
          <a:ea typeface="+mn-ea"/>
          <a:cs typeface="+mn-cs"/>
        </a:defRPr>
      </a:lvl3pPr>
      <a:lvl4pPr marL="5643037" algn="l" rtl="0" eaLnBrk="1" latinLnBrk="0" hangingPunct="1">
        <a:defRPr kumimoji="0" kern="1200">
          <a:solidFill>
            <a:schemeClr val="tx1"/>
          </a:solidFill>
          <a:latin typeface="+mn-lt"/>
          <a:ea typeface="+mn-ea"/>
          <a:cs typeface="+mn-cs"/>
        </a:defRPr>
      </a:lvl4pPr>
      <a:lvl5pPr marL="7524049" algn="l" rtl="0" eaLnBrk="1" latinLnBrk="0" hangingPunct="1">
        <a:defRPr kumimoji="0" kern="1200">
          <a:solidFill>
            <a:schemeClr val="tx1"/>
          </a:solidFill>
          <a:latin typeface="+mn-lt"/>
          <a:ea typeface="+mn-ea"/>
          <a:cs typeface="+mn-cs"/>
        </a:defRPr>
      </a:lvl5pPr>
      <a:lvl6pPr marL="9405061" algn="l" rtl="0" eaLnBrk="1" latinLnBrk="0" hangingPunct="1">
        <a:defRPr kumimoji="0" kern="1200">
          <a:solidFill>
            <a:schemeClr val="tx1"/>
          </a:solidFill>
          <a:latin typeface="+mn-lt"/>
          <a:ea typeface="+mn-ea"/>
          <a:cs typeface="+mn-cs"/>
        </a:defRPr>
      </a:lvl6pPr>
      <a:lvl7pPr marL="11286073" algn="l" rtl="0" eaLnBrk="1" latinLnBrk="0" hangingPunct="1">
        <a:defRPr kumimoji="0" kern="1200">
          <a:solidFill>
            <a:schemeClr val="tx1"/>
          </a:solidFill>
          <a:latin typeface="+mn-lt"/>
          <a:ea typeface="+mn-ea"/>
          <a:cs typeface="+mn-cs"/>
        </a:defRPr>
      </a:lvl7pPr>
      <a:lvl8pPr marL="13167086" algn="l" rtl="0" eaLnBrk="1" latinLnBrk="0" hangingPunct="1">
        <a:defRPr kumimoji="0" kern="1200">
          <a:solidFill>
            <a:schemeClr val="tx1"/>
          </a:solidFill>
          <a:latin typeface="+mn-lt"/>
          <a:ea typeface="+mn-ea"/>
          <a:cs typeface="+mn-cs"/>
        </a:defRPr>
      </a:lvl8pPr>
      <a:lvl9pPr marL="15048098"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18" Type="http://schemas.openxmlformats.org/officeDocument/2006/relationships/chart" Target="../charts/chart2.xml"/><Relationship Id="rId26" Type="http://schemas.openxmlformats.org/officeDocument/2006/relationships/image" Target="../media/image21.png"/><Relationship Id="rId3" Type="http://schemas.openxmlformats.org/officeDocument/2006/relationships/image" Target="../media/image2.jpeg"/><Relationship Id="rId21" Type="http://schemas.openxmlformats.org/officeDocument/2006/relationships/image" Target="../media/image16.png"/><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chart" Target="../charts/chart1.xml"/><Relationship Id="rId25" Type="http://schemas.openxmlformats.org/officeDocument/2006/relationships/image" Target="../media/image20.png"/><Relationship Id="rId2" Type="http://schemas.openxmlformats.org/officeDocument/2006/relationships/notesSlide" Target="../notesSlides/notesSlide1.xml"/><Relationship Id="rId16" Type="http://schemas.openxmlformats.org/officeDocument/2006/relationships/hyperlink" Target="mailto:emil.kraaikamp@observatoire.be" TargetMode="External"/><Relationship Id="rId20"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png"/><Relationship Id="rId24" Type="http://schemas.openxmlformats.org/officeDocument/2006/relationships/image" Target="../media/image19.png"/><Relationship Id="rId5" Type="http://schemas.openxmlformats.org/officeDocument/2006/relationships/image" Target="../media/image4.jpeg"/><Relationship Id="rId15" Type="http://schemas.openxmlformats.org/officeDocument/2006/relationships/hyperlink" Target="http://www.solardemon.oma.be/" TargetMode="External"/><Relationship Id="rId23" Type="http://schemas.openxmlformats.org/officeDocument/2006/relationships/image" Target="../media/image18.png"/><Relationship Id="rId10" Type="http://schemas.openxmlformats.org/officeDocument/2006/relationships/image" Target="../media/image9.png"/><Relationship Id="rId19" Type="http://schemas.openxmlformats.org/officeDocument/2006/relationships/image" Target="../media/image14.pn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gif"/><Relationship Id="rId22"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alpha val="0"/>
          </a:schemeClr>
        </a:solidFill>
        <a:effectLst/>
      </p:bgPr>
    </p:bg>
    <p:spTree>
      <p:nvGrpSpPr>
        <p:cNvPr id="1" name=""/>
        <p:cNvGrpSpPr/>
        <p:nvPr/>
      </p:nvGrpSpPr>
      <p:grpSpPr>
        <a:xfrm>
          <a:off x="0" y="0"/>
          <a:ext cx="0" cy="0"/>
          <a:chOff x="0" y="0"/>
          <a:chExt cx="0" cy="0"/>
        </a:xfrm>
      </p:grpSpPr>
      <p:sp>
        <p:nvSpPr>
          <p:cNvPr id="61" name="Text Box 5"/>
          <p:cNvSpPr txBox="1">
            <a:spLocks noChangeArrowheads="1"/>
          </p:cNvSpPr>
          <p:nvPr/>
        </p:nvSpPr>
        <p:spPr bwMode="auto">
          <a:xfrm>
            <a:off x="1354718" y="22680156"/>
            <a:ext cx="24316321" cy="5362366"/>
          </a:xfrm>
          <a:prstGeom prst="round2DiagRect">
            <a:avLst/>
          </a:prstGeom>
          <a:solidFill>
            <a:schemeClr val="tx2">
              <a:alpha val="8000"/>
            </a:schemeClr>
          </a:solidFill>
          <a:ln w="9525">
            <a:noFill/>
            <a:round/>
            <a:headEnd/>
            <a:tailEnd/>
          </a:ln>
          <a:effectLst>
            <a:softEdge rad="63500"/>
          </a:effectLst>
          <a:scene3d>
            <a:camera prst="orthographicFront"/>
            <a:lightRig rig="threePt" dir="t"/>
          </a:scene3d>
          <a:sp3d prstMaterial="matte"/>
        </p:spPr>
        <p:txBody>
          <a:bodyPr wrap="square" lIns="457200" tIns="45360" rIns="228600" bIns="45360">
            <a:noAutofit/>
          </a:bodyPr>
          <a:lstStyle/>
          <a:p>
            <a:pPr algn="l">
              <a:spcAft>
                <a:spcPts val="1000"/>
              </a:spcAft>
            </a:pPr>
            <a:r>
              <a:rPr lang="en-US" sz="4400" b="1" i="0" dirty="0">
                <a:solidFill>
                  <a:srgbClr val="C00000"/>
                </a:solidFill>
                <a:latin typeface="Sawasdee" panose="02000503000000000000" pitchFamily="2" charset="-34"/>
                <a:cs typeface="Sawasdee" panose="02000503000000000000" pitchFamily="2" charset="-34"/>
              </a:rPr>
              <a:t>	</a:t>
            </a:r>
            <a:r>
              <a:rPr lang="en-US" sz="4400" b="1" i="0" dirty="0" smtClean="0">
                <a:solidFill>
                  <a:srgbClr val="C00000"/>
                </a:solidFill>
                <a:latin typeface="Sawasdee" panose="02000503000000000000" pitchFamily="2" charset="-34"/>
                <a:cs typeface="Sawasdee" panose="02000503000000000000" pitchFamily="2" charset="-34"/>
              </a:rPr>
              <a:t>				Detecting </a:t>
            </a:r>
            <a:r>
              <a:rPr lang="en-US" sz="4400" b="1" i="0" dirty="0">
                <a:solidFill>
                  <a:srgbClr val="C00000"/>
                </a:solidFill>
                <a:latin typeface="Sawasdee" panose="02000503000000000000" pitchFamily="2" charset="-34"/>
                <a:cs typeface="Sawasdee" panose="02000503000000000000" pitchFamily="2" charset="-34"/>
              </a:rPr>
              <a:t>EUV </a:t>
            </a:r>
            <a:r>
              <a:rPr lang="en-US" sz="4400" b="1" i="0" dirty="0" smtClean="0">
                <a:solidFill>
                  <a:srgbClr val="C00000"/>
                </a:solidFill>
                <a:latin typeface="Sawasdee" panose="02000503000000000000" pitchFamily="2" charset="-34"/>
                <a:cs typeface="Sawasdee" panose="02000503000000000000" pitchFamily="2" charset="-34"/>
              </a:rPr>
              <a:t>waves</a:t>
            </a:r>
            <a:endParaRPr lang="en-US" sz="4400" b="1" i="0" dirty="0">
              <a:solidFill>
                <a:srgbClr val="C00000"/>
              </a:solidFill>
              <a:latin typeface="Sawasdee" panose="02000503000000000000" pitchFamily="2" charset="-34"/>
              <a:cs typeface="Sawasdee" panose="02000503000000000000" pitchFamily="2" charset="-34"/>
            </a:endParaRPr>
          </a:p>
          <a:p>
            <a:pPr algn="l">
              <a:spcBef>
                <a:spcPts val="11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a:pPr>
            <a:endParaRPr lang="en-US" sz="4400" b="1" i="0" dirty="0">
              <a:solidFill>
                <a:srgbClr val="C00000"/>
              </a:solidFill>
              <a:latin typeface="Arial" charset="0"/>
              <a:ea typeface="+mn-ea"/>
              <a:cs typeface="Arial" charset="0"/>
            </a:endParaRPr>
          </a:p>
          <a:p>
            <a:pPr algn="l">
              <a:spcBef>
                <a:spcPts val="11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a:pPr>
            <a:endParaRPr lang="en-US" sz="4400" b="1" i="0" dirty="0">
              <a:solidFill>
                <a:srgbClr val="C00000"/>
              </a:solidFill>
              <a:latin typeface="Arial" charset="0"/>
              <a:ea typeface="+mn-ea"/>
              <a:cs typeface="Arial" charset="0"/>
            </a:endParaRPr>
          </a:p>
          <a:p>
            <a:pPr algn="l">
              <a:spcBef>
                <a:spcPts val="11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a:pPr>
            <a:endParaRPr lang="en-US" sz="4400" b="1" i="0" dirty="0">
              <a:solidFill>
                <a:srgbClr val="C00000"/>
              </a:solidFill>
              <a:latin typeface="Arial" charset="0"/>
              <a:ea typeface="+mn-ea"/>
              <a:cs typeface="Arial" charset="0"/>
            </a:endParaRPr>
          </a:p>
          <a:p>
            <a:pPr algn="l">
              <a:spcBef>
                <a:spcPts val="11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a:pPr>
            <a:r>
              <a:rPr lang="en-US" sz="4400" b="1" i="0" dirty="0" smtClean="0">
                <a:solidFill>
                  <a:srgbClr val="C00000"/>
                </a:solidFill>
                <a:latin typeface="Arial" charset="0"/>
                <a:ea typeface="+mn-ea"/>
                <a:cs typeface="Arial" charset="0"/>
              </a:rPr>
              <a:t/>
            </a:r>
            <a:br>
              <a:rPr lang="en-US" sz="4400" b="1" i="0" dirty="0" smtClean="0">
                <a:solidFill>
                  <a:srgbClr val="C00000"/>
                </a:solidFill>
                <a:latin typeface="Arial" charset="0"/>
                <a:ea typeface="+mn-ea"/>
                <a:cs typeface="Arial" charset="0"/>
              </a:rPr>
            </a:br>
            <a:endParaRPr lang="en-US" sz="4400" b="1" i="0" dirty="0">
              <a:solidFill>
                <a:srgbClr val="C00000"/>
              </a:solidFill>
              <a:latin typeface="Arial" charset="0"/>
              <a:ea typeface="+mn-ea"/>
              <a:cs typeface="Arial" charset="0"/>
            </a:endParaRPr>
          </a:p>
        </p:txBody>
      </p:sp>
      <p:sp>
        <p:nvSpPr>
          <p:cNvPr id="65" name="Text Box 5"/>
          <p:cNvSpPr txBox="1">
            <a:spLocks noChangeArrowheads="1"/>
          </p:cNvSpPr>
          <p:nvPr/>
        </p:nvSpPr>
        <p:spPr bwMode="auto">
          <a:xfrm>
            <a:off x="1354718" y="16840182"/>
            <a:ext cx="24316321" cy="5538301"/>
          </a:xfrm>
          <a:prstGeom prst="round2DiagRect">
            <a:avLst/>
          </a:prstGeom>
          <a:solidFill>
            <a:schemeClr val="tx2">
              <a:alpha val="8000"/>
            </a:schemeClr>
          </a:solidFill>
          <a:ln w="9525">
            <a:noFill/>
            <a:round/>
            <a:headEnd/>
            <a:tailEnd/>
          </a:ln>
          <a:effectLst>
            <a:softEdge rad="63500"/>
          </a:effectLst>
          <a:scene3d>
            <a:camera prst="orthographicFront"/>
            <a:lightRig rig="threePt" dir="t"/>
          </a:scene3d>
          <a:sp3d prstMaterial="matte"/>
        </p:spPr>
        <p:txBody>
          <a:bodyPr wrap="square" lIns="457200" tIns="45360" rIns="228600" bIns="45360">
            <a:noAutofit/>
          </a:bodyPr>
          <a:lstStyle/>
          <a:p>
            <a:pPr algn="l">
              <a:spcAft>
                <a:spcPts val="1000"/>
              </a:spcAft>
            </a:pPr>
            <a:r>
              <a:rPr lang="en-US" sz="4400" b="1" i="0" dirty="0">
                <a:solidFill>
                  <a:srgbClr val="C00000"/>
                </a:solidFill>
                <a:latin typeface="Sawasdee" panose="02000503000000000000" pitchFamily="2" charset="-34"/>
                <a:cs typeface="Sawasdee" panose="02000503000000000000" pitchFamily="2" charset="-34"/>
              </a:rPr>
              <a:t>					</a:t>
            </a:r>
            <a:r>
              <a:rPr lang="en-US" sz="4400" b="1" i="0" dirty="0" smtClean="0">
                <a:solidFill>
                  <a:srgbClr val="C00000"/>
                </a:solidFill>
                <a:latin typeface="Sawasdee" panose="02000503000000000000" pitchFamily="2" charset="-34"/>
                <a:cs typeface="Sawasdee" panose="02000503000000000000" pitchFamily="2" charset="-34"/>
              </a:rPr>
              <a:t>		</a:t>
            </a:r>
            <a:r>
              <a:rPr lang="en-US" sz="4400" b="1" i="0" dirty="0">
                <a:solidFill>
                  <a:srgbClr val="C00000"/>
                </a:solidFill>
                <a:latin typeface="Sawasdee" panose="02000503000000000000" pitchFamily="2" charset="-34"/>
                <a:cs typeface="Sawasdee" panose="02000503000000000000" pitchFamily="2" charset="-34"/>
              </a:rPr>
              <a:t> </a:t>
            </a:r>
            <a:r>
              <a:rPr lang="en-US" sz="4400" b="1" i="0" dirty="0" smtClean="0">
                <a:solidFill>
                  <a:srgbClr val="C00000"/>
                </a:solidFill>
                <a:latin typeface="Sawasdee" panose="02000503000000000000" pitchFamily="2" charset="-34"/>
                <a:cs typeface="Sawasdee" panose="02000503000000000000" pitchFamily="2" charset="-34"/>
              </a:rPr>
              <a:t>						 Detecting </a:t>
            </a:r>
            <a:r>
              <a:rPr lang="en-US" sz="4400" b="1" i="0" dirty="0">
                <a:solidFill>
                  <a:srgbClr val="C00000"/>
                </a:solidFill>
                <a:latin typeface="Sawasdee" panose="02000503000000000000" pitchFamily="2" charset="-34"/>
                <a:cs typeface="Sawasdee" panose="02000503000000000000" pitchFamily="2" charset="-34"/>
              </a:rPr>
              <a:t>Dimmings</a:t>
            </a:r>
          </a:p>
          <a:p>
            <a:pPr algn="l">
              <a:spcBef>
                <a:spcPts val="11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a:pPr>
            <a:endParaRPr lang="en-US" sz="1200" b="1" i="0" dirty="0" smtClean="0">
              <a:solidFill>
                <a:srgbClr val="C00000"/>
              </a:solidFill>
              <a:latin typeface="Arial" charset="0"/>
              <a:ea typeface="+mn-ea"/>
              <a:cs typeface="Arial" charset="0"/>
            </a:endParaRPr>
          </a:p>
          <a:p>
            <a:pPr algn="l">
              <a:spcBef>
                <a:spcPts val="11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a:pPr>
            <a:endParaRPr lang="en-US" sz="1200" b="1" i="0" dirty="0">
              <a:solidFill>
                <a:srgbClr val="C00000"/>
              </a:solidFill>
              <a:latin typeface="Arial" charset="0"/>
              <a:ea typeface="+mn-ea"/>
              <a:cs typeface="Arial" charset="0"/>
            </a:endParaRPr>
          </a:p>
          <a:p>
            <a:pPr algn="l">
              <a:spcBef>
                <a:spcPts val="11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a:pPr>
            <a:endParaRPr lang="en-US" sz="1200" b="1" i="0" dirty="0" smtClean="0">
              <a:solidFill>
                <a:srgbClr val="C00000"/>
              </a:solidFill>
              <a:latin typeface="Arial" charset="0"/>
              <a:ea typeface="+mn-ea"/>
              <a:cs typeface="Arial" charset="0"/>
            </a:endParaRPr>
          </a:p>
          <a:p>
            <a:pPr algn="l">
              <a:spcBef>
                <a:spcPts val="11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a:pPr>
            <a:endParaRPr lang="en-US" sz="4400" b="1" i="0" dirty="0">
              <a:solidFill>
                <a:srgbClr val="C00000"/>
              </a:solidFill>
              <a:latin typeface="Arial" charset="0"/>
              <a:ea typeface="+mn-ea"/>
              <a:cs typeface="Arial" charset="0"/>
            </a:endParaRPr>
          </a:p>
          <a:p>
            <a:pPr algn="l">
              <a:spcBef>
                <a:spcPts val="11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a:pPr>
            <a:endParaRPr lang="en-US" sz="4400" b="1" i="0" dirty="0">
              <a:solidFill>
                <a:srgbClr val="C00000"/>
              </a:solidFill>
              <a:latin typeface="Arial" charset="0"/>
              <a:ea typeface="+mn-ea"/>
              <a:cs typeface="Arial" charset="0"/>
            </a:endParaRPr>
          </a:p>
          <a:p>
            <a:pPr algn="l">
              <a:spcBef>
                <a:spcPts val="11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a:pPr>
            <a:r>
              <a:rPr lang="en-US" sz="4400" b="1" i="0" dirty="0" smtClean="0">
                <a:solidFill>
                  <a:srgbClr val="C00000"/>
                </a:solidFill>
                <a:latin typeface="Arial" charset="0"/>
                <a:ea typeface="+mn-ea"/>
                <a:cs typeface="Arial" charset="0"/>
              </a:rPr>
              <a:t/>
            </a:r>
            <a:br>
              <a:rPr lang="en-US" sz="4400" b="1" i="0" dirty="0" smtClean="0">
                <a:solidFill>
                  <a:srgbClr val="C00000"/>
                </a:solidFill>
                <a:latin typeface="Arial" charset="0"/>
                <a:ea typeface="+mn-ea"/>
                <a:cs typeface="Arial" charset="0"/>
              </a:rPr>
            </a:br>
            <a:endParaRPr lang="en-US" sz="4400" b="1" i="0" dirty="0" smtClean="0">
              <a:solidFill>
                <a:srgbClr val="C00000"/>
              </a:solidFill>
              <a:latin typeface="Arial" charset="0"/>
              <a:ea typeface="+mn-ea"/>
              <a:cs typeface="Arial" charset="0"/>
            </a:endParaRPr>
          </a:p>
        </p:txBody>
      </p:sp>
      <p:sp>
        <p:nvSpPr>
          <p:cNvPr id="2050" name="Text Box 1"/>
          <p:cNvSpPr txBox="1">
            <a:spLocks noChangeArrowheads="1"/>
          </p:cNvSpPr>
          <p:nvPr/>
        </p:nvSpPr>
        <p:spPr bwMode="auto">
          <a:xfrm>
            <a:off x="4706466" y="-431624"/>
            <a:ext cx="17818054" cy="3662541"/>
          </a:xfrm>
          <a:prstGeom prst="rect">
            <a:avLst/>
          </a:prstGeom>
          <a:noFill/>
          <a:ln w="9525">
            <a:noFill/>
            <a:round/>
            <a:headEnd/>
            <a:tailEnd/>
          </a:ln>
          <a:extLst/>
        </p:spPr>
        <p:txBody>
          <a:bodyPr wrap="square" lIns="457200" tIns="457200" rIns="457200" bIns="45720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sz="2400" i="1">
                <a:solidFill>
                  <a:schemeClr val="bg1"/>
                </a:solidFill>
                <a:latin typeface="Times New Roman" pitchFamily="18" charset="0"/>
                <a:ea typeface="DejaVu Sans" pitchFamily="34" charset="2"/>
                <a:cs typeface="DejaVu Sans" pitchFamily="34" charset="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sz="2400" i="1">
                <a:solidFill>
                  <a:schemeClr val="bg1"/>
                </a:solidFill>
                <a:latin typeface="Times New Roman" pitchFamily="18" charset="0"/>
                <a:ea typeface="DejaVu Sans" pitchFamily="34" charset="2"/>
                <a:cs typeface="DejaVu Sans" pitchFamily="34" charset="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sz="2400" i="1">
                <a:solidFill>
                  <a:schemeClr val="bg1"/>
                </a:solidFill>
                <a:latin typeface="Times New Roman" pitchFamily="18" charset="0"/>
                <a:ea typeface="DejaVu Sans" pitchFamily="34" charset="2"/>
                <a:cs typeface="DejaVu Sans" pitchFamily="34" charset="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sz="2400" i="1">
                <a:solidFill>
                  <a:schemeClr val="bg1"/>
                </a:solidFill>
                <a:latin typeface="Times New Roman" pitchFamily="18" charset="0"/>
                <a:ea typeface="DejaVu Sans" pitchFamily="34" charset="2"/>
                <a:cs typeface="DejaVu Sans" pitchFamily="34" charset="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sz="2400" i="1">
                <a:solidFill>
                  <a:schemeClr val="bg1"/>
                </a:solidFill>
                <a:latin typeface="Times New Roman" pitchFamily="18" charset="0"/>
                <a:ea typeface="DejaVu Sans" pitchFamily="34" charset="2"/>
                <a:cs typeface="DejaVu Sans" pitchFamily="34" charset="2"/>
              </a:defRPr>
            </a:lvl5pPr>
            <a:lvl6pPr marL="2514600" indent="-228600" algn="ctr"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sz="2400" i="1">
                <a:solidFill>
                  <a:schemeClr val="bg1"/>
                </a:solidFill>
                <a:latin typeface="Times New Roman" pitchFamily="18" charset="0"/>
                <a:ea typeface="DejaVu Sans" pitchFamily="34" charset="2"/>
                <a:cs typeface="DejaVu Sans" pitchFamily="34" charset="2"/>
              </a:defRPr>
            </a:lvl6pPr>
            <a:lvl7pPr marL="2971800" indent="-228600" algn="ctr"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sz="2400" i="1">
                <a:solidFill>
                  <a:schemeClr val="bg1"/>
                </a:solidFill>
                <a:latin typeface="Times New Roman" pitchFamily="18" charset="0"/>
                <a:ea typeface="DejaVu Sans" pitchFamily="34" charset="2"/>
                <a:cs typeface="DejaVu Sans" pitchFamily="34" charset="2"/>
              </a:defRPr>
            </a:lvl7pPr>
            <a:lvl8pPr marL="3429000" indent="-228600" algn="ctr"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sz="2400" i="1">
                <a:solidFill>
                  <a:schemeClr val="bg1"/>
                </a:solidFill>
                <a:latin typeface="Times New Roman" pitchFamily="18" charset="0"/>
                <a:ea typeface="DejaVu Sans" pitchFamily="34" charset="2"/>
                <a:cs typeface="DejaVu Sans" pitchFamily="34" charset="2"/>
              </a:defRPr>
            </a:lvl8pPr>
            <a:lvl9pPr marL="3886200" indent="-228600" algn="ctr"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sz="2400" i="1">
                <a:solidFill>
                  <a:schemeClr val="bg1"/>
                </a:solidFill>
                <a:latin typeface="Times New Roman" pitchFamily="18" charset="0"/>
                <a:ea typeface="DejaVu Sans" pitchFamily="34" charset="2"/>
                <a:cs typeface="DejaVu Sans" pitchFamily="34" charset="2"/>
              </a:defRPr>
            </a:lvl9pPr>
          </a:lstStyle>
          <a:p>
            <a:pPr eaLnBrk="1"/>
            <a:r>
              <a:rPr lang="en-US" sz="9000" i="0" dirty="0" smtClean="0">
                <a:solidFill>
                  <a:schemeClr val="bg1">
                    <a:lumMod val="65000"/>
                  </a:schemeClr>
                </a:solidFill>
                <a:latin typeface="Impact" panose="020B0806030902050204" pitchFamily="34" charset="0"/>
              </a:rPr>
              <a:t>www.</a:t>
            </a:r>
            <a:r>
              <a:rPr lang="en-US" sz="13000" i="0" dirty="0" smtClean="0">
                <a:solidFill>
                  <a:srgbClr val="C00000"/>
                </a:solidFill>
                <a:latin typeface="Impact" panose="020B0806030902050204" pitchFamily="34" charset="0"/>
              </a:rPr>
              <a:t>SolarDemon</a:t>
            </a:r>
            <a:r>
              <a:rPr lang="en-US" sz="9000" i="0" dirty="0" smtClean="0">
                <a:solidFill>
                  <a:schemeClr val="bg1">
                    <a:lumMod val="65000"/>
                  </a:schemeClr>
                </a:solidFill>
                <a:latin typeface="Impact" panose="020B0806030902050204" pitchFamily="34" charset="0"/>
              </a:rPr>
              <a:t>.oma.be</a:t>
            </a:r>
            <a:r>
              <a:rPr lang="en-US" sz="12000" i="0" dirty="0" smtClean="0">
                <a:solidFill>
                  <a:srgbClr val="C00000"/>
                </a:solidFill>
                <a:latin typeface="Impact" panose="020B0806030902050204" pitchFamily="34" charset="0"/>
              </a:rPr>
              <a:t/>
            </a:r>
            <a:br>
              <a:rPr lang="en-US" sz="12000" i="0" dirty="0" smtClean="0">
                <a:solidFill>
                  <a:srgbClr val="C00000"/>
                </a:solidFill>
                <a:latin typeface="Impact" panose="020B0806030902050204" pitchFamily="34" charset="0"/>
              </a:rPr>
            </a:br>
            <a:r>
              <a:rPr lang="en-US" sz="4800" b="1" i="0" dirty="0" smtClean="0">
                <a:solidFill>
                  <a:schemeClr val="tx1">
                    <a:lumMod val="65000"/>
                    <a:lumOff val="35000"/>
                  </a:schemeClr>
                </a:solidFill>
                <a:latin typeface="Sawasdee" panose="02000503000000000000" pitchFamily="2" charset="-34"/>
                <a:cs typeface="Sawasdee" panose="02000503000000000000" pitchFamily="2" charset="-34"/>
              </a:rPr>
              <a:t>near real-time, Flare, </a:t>
            </a:r>
            <a:r>
              <a:rPr lang="en-US" sz="4800" b="1" i="0" u="sng" dirty="0" smtClean="0">
                <a:solidFill>
                  <a:schemeClr val="tx1">
                    <a:lumMod val="65000"/>
                    <a:lumOff val="35000"/>
                  </a:schemeClr>
                </a:solidFill>
                <a:latin typeface="Sawasdee" panose="02000503000000000000" pitchFamily="2" charset="-34"/>
                <a:cs typeface="Sawasdee" panose="02000503000000000000" pitchFamily="2" charset="-34"/>
              </a:rPr>
              <a:t>D</a:t>
            </a:r>
            <a:r>
              <a:rPr lang="en-US" sz="4800" b="1" i="0" dirty="0" smtClean="0">
                <a:solidFill>
                  <a:schemeClr val="tx1">
                    <a:lumMod val="65000"/>
                    <a:lumOff val="35000"/>
                  </a:schemeClr>
                </a:solidFill>
                <a:latin typeface="Sawasdee" panose="02000503000000000000" pitchFamily="2" charset="-34"/>
                <a:cs typeface="Sawasdee" panose="02000503000000000000" pitchFamily="2" charset="-34"/>
              </a:rPr>
              <a:t>imming, and </a:t>
            </a:r>
            <a:r>
              <a:rPr lang="en-US" sz="4800" b="1" i="0" u="sng" dirty="0" smtClean="0">
                <a:solidFill>
                  <a:schemeClr val="tx1">
                    <a:lumMod val="65000"/>
                    <a:lumOff val="35000"/>
                  </a:schemeClr>
                </a:solidFill>
                <a:latin typeface="Sawasdee" panose="02000503000000000000" pitchFamily="2" charset="-34"/>
                <a:cs typeface="Sawasdee" panose="02000503000000000000" pitchFamily="2" charset="-34"/>
              </a:rPr>
              <a:t>E</a:t>
            </a:r>
            <a:r>
              <a:rPr lang="en-US" sz="4800" b="1" i="0" dirty="0" smtClean="0">
                <a:solidFill>
                  <a:schemeClr val="tx1">
                    <a:lumMod val="65000"/>
                    <a:lumOff val="35000"/>
                  </a:schemeClr>
                </a:solidFill>
                <a:latin typeface="Sawasdee" panose="02000503000000000000" pitchFamily="2" charset="-34"/>
                <a:cs typeface="Sawasdee" panose="02000503000000000000" pitchFamily="2" charset="-34"/>
              </a:rPr>
              <a:t>UV wave </a:t>
            </a:r>
            <a:r>
              <a:rPr lang="en-US" sz="4800" b="1" i="0" u="sng" dirty="0" smtClean="0">
                <a:solidFill>
                  <a:schemeClr val="tx1">
                    <a:lumMod val="65000"/>
                    <a:lumOff val="35000"/>
                  </a:schemeClr>
                </a:solidFill>
                <a:latin typeface="Sawasdee" panose="02000503000000000000" pitchFamily="2" charset="-34"/>
                <a:cs typeface="Sawasdee" panose="02000503000000000000" pitchFamily="2" charset="-34"/>
              </a:rPr>
              <a:t>Mon</a:t>
            </a:r>
            <a:r>
              <a:rPr lang="en-US" sz="4800" b="1" i="0" dirty="0" smtClean="0">
                <a:solidFill>
                  <a:schemeClr val="tx1">
                    <a:lumMod val="65000"/>
                    <a:lumOff val="35000"/>
                  </a:schemeClr>
                </a:solidFill>
                <a:latin typeface="Sawasdee" panose="02000503000000000000" pitchFamily="2" charset="-34"/>
                <a:cs typeface="Sawasdee" panose="02000503000000000000" pitchFamily="2" charset="-34"/>
              </a:rPr>
              <a:t>itoring </a:t>
            </a:r>
            <a:endParaRPr lang="en-US" sz="4800" b="1" i="0" dirty="0">
              <a:solidFill>
                <a:schemeClr val="tx1">
                  <a:lumMod val="65000"/>
                  <a:lumOff val="35000"/>
                </a:schemeClr>
              </a:solidFill>
              <a:latin typeface="Sawasdee" panose="02000503000000000000" pitchFamily="2" charset="-34"/>
              <a:cs typeface="Sawasdee" panose="02000503000000000000" pitchFamily="2" charset="-34"/>
            </a:endParaRPr>
          </a:p>
        </p:txBody>
      </p:sp>
      <p:pic>
        <p:nvPicPr>
          <p:cNvPr id="4" name="Picture 2" descr="http://intranet.oma.be/images/logos/logo_orb_w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15585" y="2156736"/>
            <a:ext cx="1444088" cy="1444088"/>
          </a:xfrm>
          <a:prstGeom prst="rect">
            <a:avLst/>
          </a:prstGeom>
          <a:noFill/>
          <a:extLst>
            <a:ext uri="{909E8E84-426E-40DD-AFC4-6F175D3DCCD1}">
              <a14:hiddenFill xmlns:a14="http://schemas.microsoft.com/office/drawing/2010/main">
                <a:solidFill>
                  <a:srgbClr val="FFFFFF"/>
                </a:solidFill>
              </a14:hiddenFill>
            </a:ext>
          </a:extLst>
        </p:spPr>
      </p:pic>
      <p:sp>
        <p:nvSpPr>
          <p:cNvPr id="2052" name="Text Box 4"/>
          <p:cNvSpPr txBox="1">
            <a:spLocks noChangeArrowheads="1"/>
          </p:cNvSpPr>
          <p:nvPr/>
        </p:nvSpPr>
        <p:spPr bwMode="auto">
          <a:xfrm>
            <a:off x="915549" y="2808736"/>
            <a:ext cx="25185572" cy="95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419040" tIns="45360" rIns="419040" bIns="4536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sz="2400" i="1">
                <a:solidFill>
                  <a:schemeClr val="bg1"/>
                </a:solidFill>
                <a:latin typeface="Times New Roman" pitchFamily="18" charset="0"/>
                <a:ea typeface="DejaVu Sans" pitchFamily="34" charset="2"/>
                <a:cs typeface="DejaVu Sans" pitchFamily="34" charset="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sz="2400" i="1">
                <a:solidFill>
                  <a:schemeClr val="bg1"/>
                </a:solidFill>
                <a:latin typeface="Times New Roman" pitchFamily="18" charset="0"/>
                <a:ea typeface="DejaVu Sans" pitchFamily="34" charset="2"/>
                <a:cs typeface="DejaVu Sans" pitchFamily="34" charset="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sz="2400" i="1">
                <a:solidFill>
                  <a:schemeClr val="bg1"/>
                </a:solidFill>
                <a:latin typeface="Times New Roman" pitchFamily="18" charset="0"/>
                <a:ea typeface="DejaVu Sans" pitchFamily="34" charset="2"/>
                <a:cs typeface="DejaVu Sans" pitchFamily="34" charset="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sz="2400" i="1">
                <a:solidFill>
                  <a:schemeClr val="bg1"/>
                </a:solidFill>
                <a:latin typeface="Times New Roman" pitchFamily="18" charset="0"/>
                <a:ea typeface="DejaVu Sans" pitchFamily="34" charset="2"/>
                <a:cs typeface="DejaVu Sans" pitchFamily="34" charset="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sz="2400" i="1">
                <a:solidFill>
                  <a:schemeClr val="bg1"/>
                </a:solidFill>
                <a:latin typeface="Times New Roman" pitchFamily="18" charset="0"/>
                <a:ea typeface="DejaVu Sans" pitchFamily="34" charset="2"/>
                <a:cs typeface="DejaVu Sans" pitchFamily="34" charset="2"/>
              </a:defRPr>
            </a:lvl5pPr>
            <a:lvl6pPr marL="25146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sz="2400" i="1">
                <a:solidFill>
                  <a:schemeClr val="bg1"/>
                </a:solidFill>
                <a:latin typeface="Times New Roman" pitchFamily="18" charset="0"/>
                <a:ea typeface="DejaVu Sans" pitchFamily="34" charset="2"/>
                <a:cs typeface="DejaVu Sans" pitchFamily="34" charset="2"/>
              </a:defRPr>
            </a:lvl6pPr>
            <a:lvl7pPr marL="29718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sz="2400" i="1">
                <a:solidFill>
                  <a:schemeClr val="bg1"/>
                </a:solidFill>
                <a:latin typeface="Times New Roman" pitchFamily="18" charset="0"/>
                <a:ea typeface="DejaVu Sans" pitchFamily="34" charset="2"/>
                <a:cs typeface="DejaVu Sans" pitchFamily="34" charset="2"/>
              </a:defRPr>
            </a:lvl7pPr>
            <a:lvl8pPr marL="34290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sz="2400" i="1">
                <a:solidFill>
                  <a:schemeClr val="bg1"/>
                </a:solidFill>
                <a:latin typeface="Times New Roman" pitchFamily="18" charset="0"/>
                <a:ea typeface="DejaVu Sans" pitchFamily="34" charset="2"/>
                <a:cs typeface="DejaVu Sans" pitchFamily="34" charset="2"/>
              </a:defRPr>
            </a:lvl8pPr>
            <a:lvl9pPr marL="38862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sz="2400" i="1">
                <a:solidFill>
                  <a:schemeClr val="bg1"/>
                </a:solidFill>
                <a:latin typeface="Times New Roman" pitchFamily="18" charset="0"/>
                <a:ea typeface="DejaVu Sans" pitchFamily="34" charset="2"/>
                <a:cs typeface="DejaVu Sans" pitchFamily="34" charset="2"/>
              </a:defRPr>
            </a:lvl9pPr>
          </a:lstStyle>
          <a:p>
            <a:pPr>
              <a:spcAft>
                <a:spcPct val="30000"/>
              </a:spcAft>
            </a:pPr>
            <a:r>
              <a:rPr lang="en-US" sz="2800" b="1" i="0" dirty="0" smtClean="0">
                <a:solidFill>
                  <a:srgbClr val="000000"/>
                </a:solidFill>
                <a:latin typeface="Sawasdee" panose="02000503000000000000" pitchFamily="2" charset="-34"/>
                <a:cs typeface="Sawasdee" panose="02000503000000000000" pitchFamily="2" charset="-34"/>
              </a:rPr>
              <a:t>E. Kraaikamp</a:t>
            </a:r>
            <a:r>
              <a:rPr lang="en-US" sz="2800" b="1" i="0" baseline="30000" dirty="0" smtClean="0">
                <a:solidFill>
                  <a:srgbClr val="000000"/>
                </a:solidFill>
                <a:latin typeface="Sawasdee" panose="02000503000000000000" pitchFamily="2" charset="-34"/>
                <a:cs typeface="Sawasdee" panose="02000503000000000000" pitchFamily="2" charset="-34"/>
              </a:rPr>
              <a:t>1</a:t>
            </a:r>
            <a:r>
              <a:rPr lang="en-US" sz="2800" b="1" i="0" dirty="0" smtClean="0">
                <a:solidFill>
                  <a:srgbClr val="000000"/>
                </a:solidFill>
                <a:latin typeface="Sawasdee" panose="02000503000000000000" pitchFamily="2" charset="-34"/>
                <a:cs typeface="Sawasdee" panose="02000503000000000000" pitchFamily="2" charset="-34"/>
              </a:rPr>
              <a:t>, C</a:t>
            </a:r>
            <a:r>
              <a:rPr lang="en-US" sz="2800" b="1" i="0" dirty="0">
                <a:solidFill>
                  <a:srgbClr val="000000"/>
                </a:solidFill>
                <a:latin typeface="Sawasdee" panose="02000503000000000000" pitchFamily="2" charset="-34"/>
                <a:cs typeface="Sawasdee" panose="02000503000000000000" pitchFamily="2" charset="-34"/>
              </a:rPr>
              <a:t>. </a:t>
            </a:r>
            <a:r>
              <a:rPr lang="en-US" sz="2800" b="1" i="0" dirty="0" smtClean="0">
                <a:solidFill>
                  <a:srgbClr val="000000"/>
                </a:solidFill>
                <a:latin typeface="Sawasdee" panose="02000503000000000000" pitchFamily="2" charset="-34"/>
                <a:cs typeface="Sawasdee" panose="02000503000000000000" pitchFamily="2" charset="-34"/>
              </a:rPr>
              <a:t>Verbeeck</a:t>
            </a:r>
            <a:r>
              <a:rPr lang="en-US" sz="2800" b="1" i="0" baseline="30000" dirty="0" smtClean="0">
                <a:solidFill>
                  <a:srgbClr val="000000"/>
                </a:solidFill>
                <a:latin typeface="Sawasdee" panose="02000503000000000000" pitchFamily="2" charset="-34"/>
                <a:cs typeface="Sawasdee" panose="02000503000000000000" pitchFamily="2" charset="-34"/>
              </a:rPr>
              <a:t>1</a:t>
            </a:r>
            <a:r>
              <a:rPr lang="en-US" sz="2800" b="1" i="0" dirty="0" smtClean="0">
                <a:solidFill>
                  <a:srgbClr val="000000"/>
                </a:solidFill>
                <a:latin typeface="Sawasdee" panose="02000503000000000000" pitchFamily="2" charset="-34"/>
                <a:cs typeface="Sawasdee" panose="02000503000000000000" pitchFamily="2" charset="-34"/>
              </a:rPr>
              <a:t>, and </a:t>
            </a:r>
            <a:r>
              <a:rPr lang="en-US" sz="2800" b="1" i="0" dirty="0">
                <a:solidFill>
                  <a:srgbClr val="000000"/>
                </a:solidFill>
                <a:latin typeface="Sawasdee" panose="02000503000000000000" pitchFamily="2" charset="-34"/>
                <a:cs typeface="Sawasdee" panose="02000503000000000000" pitchFamily="2" charset="-34"/>
              </a:rPr>
              <a:t>the AFFECTS team</a:t>
            </a:r>
            <a:endParaRPr lang="en-US" sz="2800" b="1" i="0" baseline="30000" dirty="0">
              <a:solidFill>
                <a:srgbClr val="000000"/>
              </a:solidFill>
              <a:latin typeface="Sawasdee" panose="02000503000000000000" pitchFamily="2" charset="-34"/>
              <a:cs typeface="Sawasdee" panose="02000503000000000000" pitchFamily="2" charset="-34"/>
            </a:endParaRPr>
          </a:p>
          <a:p>
            <a:pPr>
              <a:spcAft>
                <a:spcPct val="30000"/>
              </a:spcAft>
            </a:pPr>
            <a:r>
              <a:rPr lang="en-US" sz="2000" b="1" i="0" baseline="30000" dirty="0">
                <a:solidFill>
                  <a:srgbClr val="000000"/>
                </a:solidFill>
                <a:latin typeface="Sawasdee" panose="02000503000000000000" pitchFamily="2" charset="-34"/>
                <a:cs typeface="Sawasdee" panose="02000503000000000000" pitchFamily="2" charset="-34"/>
              </a:rPr>
              <a:t>1</a:t>
            </a:r>
            <a:r>
              <a:rPr lang="en-US" sz="2000" b="1" i="0" dirty="0">
                <a:solidFill>
                  <a:srgbClr val="000000"/>
                </a:solidFill>
                <a:latin typeface="Sawasdee" panose="02000503000000000000" pitchFamily="2" charset="-34"/>
                <a:cs typeface="Sawasdee" panose="02000503000000000000" pitchFamily="2" charset="-34"/>
              </a:rPr>
              <a:t>Royal Observatory of Belgium</a:t>
            </a:r>
          </a:p>
        </p:txBody>
      </p:sp>
      <p:sp>
        <p:nvSpPr>
          <p:cNvPr id="2054" name="Text Box 5"/>
          <p:cNvSpPr txBox="1">
            <a:spLocks noChangeArrowheads="1"/>
          </p:cNvSpPr>
          <p:nvPr/>
        </p:nvSpPr>
        <p:spPr bwMode="auto">
          <a:xfrm>
            <a:off x="1391982" y="4032873"/>
            <a:ext cx="11677657" cy="6900375"/>
          </a:xfrm>
          <a:prstGeom prst="round2DiagRect">
            <a:avLst/>
          </a:prstGeom>
          <a:ln>
            <a:headEnd/>
            <a:tailEnd/>
          </a:ln>
        </p:spPr>
        <p:style>
          <a:lnRef idx="2">
            <a:schemeClr val="accent2"/>
          </a:lnRef>
          <a:fillRef idx="1">
            <a:schemeClr val="lt1"/>
          </a:fillRef>
          <a:effectRef idx="0">
            <a:schemeClr val="accent2"/>
          </a:effectRef>
          <a:fontRef idx="minor">
            <a:schemeClr val="dk1"/>
          </a:fontRef>
        </p:style>
        <p:txBody>
          <a:bodyPr wrap="square" lIns="457200" tIns="45360" rIns="228600" bIns="45360">
            <a:noAutofit/>
          </a:bodyPr>
          <a:lstStyle/>
          <a:p>
            <a:pPr algn="l">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a:pPr>
            <a:r>
              <a:rPr lang="en-US" sz="4400" b="1" i="0" dirty="0" smtClean="0">
                <a:solidFill>
                  <a:schemeClr val="accent6">
                    <a:lumMod val="50000"/>
                  </a:schemeClr>
                </a:solidFill>
                <a:latin typeface="Sawasdee" panose="02000503000000000000" pitchFamily="2" charset="-34"/>
                <a:cs typeface="Sawasdee" panose="02000503000000000000" pitchFamily="2" charset="-34"/>
              </a:rPr>
              <a:t>								Introduction</a:t>
            </a:r>
            <a:endParaRPr lang="en-US" sz="4400" b="1" i="0" dirty="0">
              <a:solidFill>
                <a:schemeClr val="accent6">
                  <a:lumMod val="50000"/>
                </a:schemeClr>
              </a:solidFill>
              <a:latin typeface="Sawasdee" panose="02000503000000000000" pitchFamily="2" charset="-34"/>
              <a:cs typeface="Sawasdee" panose="02000503000000000000" pitchFamily="2" charset="-34"/>
            </a:endParaRPr>
          </a:p>
          <a:p>
            <a:pPr algn="l">
              <a:spcBef>
                <a:spcPts val="11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a:pPr>
            <a:endParaRPr lang="en-US" b="1" i="0" dirty="0" smtClean="0">
              <a:solidFill>
                <a:srgbClr val="000000"/>
              </a:solidFill>
              <a:effectLst>
                <a:outerShdw blurRad="38100" dist="38100" dir="2700000" algn="tl">
                  <a:srgbClr val="000000">
                    <a:alpha val="43137"/>
                  </a:srgbClr>
                </a:outerShdw>
              </a:effectLst>
              <a:latin typeface="Sawasdee" panose="02000503000000000000" pitchFamily="2" charset="-34"/>
              <a:cs typeface="Sawasdee" panose="02000503000000000000" pitchFamily="2" charset="-34"/>
            </a:endParaRPr>
          </a:p>
          <a:p>
            <a:pPr algn="l">
              <a:spcBef>
                <a:spcPts val="11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a:pPr>
            <a:endParaRPr lang="en-US" b="1" i="0" dirty="0">
              <a:solidFill>
                <a:srgbClr val="000000"/>
              </a:solidFill>
              <a:effectLst>
                <a:outerShdw blurRad="38100" dist="38100" dir="2700000" algn="tl">
                  <a:srgbClr val="000000">
                    <a:alpha val="43137"/>
                  </a:srgbClr>
                </a:outerShdw>
              </a:effectLst>
              <a:latin typeface="Sawasdee" panose="02000503000000000000" pitchFamily="2" charset="-34"/>
              <a:cs typeface="Sawasdee" panose="02000503000000000000" pitchFamily="2" charset="-34"/>
            </a:endParaRPr>
          </a:p>
          <a:p>
            <a:pPr algn="l">
              <a:spcBef>
                <a:spcPts val="11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a:pPr>
            <a:endParaRPr lang="en-US" b="1" i="0" dirty="0" smtClean="0">
              <a:solidFill>
                <a:srgbClr val="000000"/>
              </a:solidFill>
              <a:effectLst>
                <a:outerShdw blurRad="38100" dist="38100" dir="2700000" algn="tl">
                  <a:srgbClr val="000000">
                    <a:alpha val="43137"/>
                  </a:srgbClr>
                </a:outerShdw>
              </a:effectLst>
              <a:latin typeface="Sawasdee" panose="02000503000000000000" pitchFamily="2" charset="-34"/>
              <a:cs typeface="Sawasdee" panose="02000503000000000000" pitchFamily="2" charset="-34"/>
            </a:endParaRPr>
          </a:p>
          <a:p>
            <a:pPr algn="l">
              <a:spcBef>
                <a:spcPts val="11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a:pPr>
            <a:endParaRPr lang="en-US" b="1" i="0" dirty="0">
              <a:solidFill>
                <a:srgbClr val="000000"/>
              </a:solidFill>
              <a:effectLst>
                <a:outerShdw blurRad="38100" dist="38100" dir="2700000" algn="tl">
                  <a:srgbClr val="000000">
                    <a:alpha val="43137"/>
                  </a:srgbClr>
                </a:outerShdw>
              </a:effectLst>
              <a:latin typeface="Sawasdee" panose="02000503000000000000" pitchFamily="2" charset="-34"/>
              <a:cs typeface="Sawasdee" panose="02000503000000000000" pitchFamily="2" charset="-34"/>
            </a:endParaRPr>
          </a:p>
          <a:p>
            <a:pPr algn="l">
              <a:spcBef>
                <a:spcPts val="11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a:pPr>
            <a:endParaRPr lang="en-US" b="1" i="0" dirty="0" smtClean="0">
              <a:solidFill>
                <a:srgbClr val="000000"/>
              </a:solidFill>
              <a:effectLst>
                <a:outerShdw blurRad="38100" dist="38100" dir="2700000" algn="tl">
                  <a:srgbClr val="000000">
                    <a:alpha val="43137"/>
                  </a:srgbClr>
                </a:outerShdw>
              </a:effectLst>
              <a:latin typeface="Sawasdee" panose="02000503000000000000" pitchFamily="2" charset="-34"/>
              <a:cs typeface="Sawasdee" panose="02000503000000000000" pitchFamily="2" charset="-34"/>
            </a:endParaRPr>
          </a:p>
          <a:p>
            <a:pPr algn="l">
              <a:spcBef>
                <a:spcPts val="11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a:pPr>
            <a:endParaRPr lang="en-US" b="1" i="0" dirty="0">
              <a:solidFill>
                <a:srgbClr val="000000"/>
              </a:solidFill>
              <a:effectLst>
                <a:outerShdw blurRad="38100" dist="38100" dir="2700000" algn="tl">
                  <a:srgbClr val="000000">
                    <a:alpha val="43137"/>
                  </a:srgbClr>
                </a:outerShdw>
              </a:effectLst>
              <a:latin typeface="Sawasdee" panose="02000503000000000000" pitchFamily="2" charset="-34"/>
              <a:cs typeface="Sawasdee" panose="02000503000000000000" pitchFamily="2" charset="-34"/>
            </a:endParaRPr>
          </a:p>
          <a:p>
            <a:pPr algn="l">
              <a:spcBef>
                <a:spcPts val="11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a:pPr>
            <a:endParaRPr lang="en-US" b="1" i="0" dirty="0" smtClean="0">
              <a:solidFill>
                <a:srgbClr val="000000"/>
              </a:solidFill>
              <a:effectLst>
                <a:outerShdw blurRad="38100" dist="38100" dir="2700000" algn="tl">
                  <a:srgbClr val="000000">
                    <a:alpha val="43137"/>
                  </a:srgbClr>
                </a:outerShdw>
              </a:effectLst>
              <a:latin typeface="Sawasdee" panose="02000503000000000000" pitchFamily="2" charset="-34"/>
              <a:cs typeface="Sawasdee" panose="02000503000000000000" pitchFamily="2" charset="-34"/>
            </a:endParaRPr>
          </a:p>
          <a:p>
            <a:pPr algn="l">
              <a:spcBef>
                <a:spcPts val="11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a:pPr>
            <a:endParaRPr lang="en-US" b="1" i="0" dirty="0">
              <a:solidFill>
                <a:srgbClr val="000000"/>
              </a:solidFill>
              <a:effectLst>
                <a:outerShdw blurRad="38100" dist="38100" dir="2700000" algn="tl">
                  <a:srgbClr val="000000">
                    <a:alpha val="43137"/>
                  </a:srgbClr>
                </a:outerShdw>
              </a:effectLst>
              <a:latin typeface="Sawasdee" panose="02000503000000000000" pitchFamily="2" charset="-34"/>
              <a:cs typeface="Sawasdee" panose="02000503000000000000" pitchFamily="2" charset="-34"/>
            </a:endParaRPr>
          </a:p>
          <a:p>
            <a:pPr algn="l">
              <a:spcBef>
                <a:spcPts val="11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a:pPr>
            <a:endParaRPr lang="en-US" b="1" i="0" dirty="0" smtClean="0">
              <a:solidFill>
                <a:srgbClr val="000000"/>
              </a:solidFill>
              <a:effectLst>
                <a:outerShdw blurRad="38100" dist="38100" dir="2700000" algn="tl">
                  <a:srgbClr val="000000">
                    <a:alpha val="43137"/>
                  </a:srgbClr>
                </a:outerShdw>
              </a:effectLst>
              <a:latin typeface="Sawasdee" panose="02000503000000000000" pitchFamily="2" charset="-34"/>
              <a:cs typeface="Sawasdee" panose="02000503000000000000" pitchFamily="2" charset="-34"/>
            </a:endParaRPr>
          </a:p>
          <a:p>
            <a:pPr algn="l">
              <a:spcBef>
                <a:spcPts val="11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a:pPr>
            <a:r>
              <a:rPr lang="en-US" b="1" i="0" dirty="0" smtClean="0">
                <a:solidFill>
                  <a:srgbClr val="000000"/>
                </a:solidFill>
                <a:effectLst>
                  <a:outerShdw blurRad="38100" dist="38100" dir="2700000" algn="tl">
                    <a:srgbClr val="000000">
                      <a:alpha val="43137"/>
                    </a:srgbClr>
                  </a:outerShdw>
                </a:effectLst>
                <a:latin typeface="Sawasdee" panose="02000503000000000000" pitchFamily="2" charset="-34"/>
                <a:cs typeface="Sawasdee" panose="02000503000000000000" pitchFamily="2" charset="-34"/>
              </a:rPr>
              <a:t/>
            </a:r>
            <a:br>
              <a:rPr lang="en-US" b="1" i="0" dirty="0" smtClean="0">
                <a:solidFill>
                  <a:srgbClr val="000000"/>
                </a:solidFill>
                <a:effectLst>
                  <a:outerShdw blurRad="38100" dist="38100" dir="2700000" algn="tl">
                    <a:srgbClr val="000000">
                      <a:alpha val="43137"/>
                    </a:srgbClr>
                  </a:outerShdw>
                </a:effectLst>
                <a:latin typeface="Sawasdee" panose="02000503000000000000" pitchFamily="2" charset="-34"/>
                <a:cs typeface="Sawasdee" panose="02000503000000000000" pitchFamily="2" charset="-34"/>
              </a:rPr>
            </a:br>
            <a:endParaRPr lang="en-US" sz="2000" b="1" i="0" dirty="0" smtClean="0">
              <a:solidFill>
                <a:srgbClr val="000000"/>
              </a:solidFill>
              <a:effectLst>
                <a:outerShdw blurRad="38100" dist="38100" dir="2700000" algn="tl">
                  <a:srgbClr val="000000">
                    <a:alpha val="43137"/>
                  </a:srgbClr>
                </a:outerShdw>
              </a:effectLst>
              <a:latin typeface="Sawasdee" panose="02000503000000000000" pitchFamily="2" charset="-34"/>
              <a:cs typeface="Sawasdee" panose="02000503000000000000" pitchFamily="2" charset="-34"/>
            </a:endParaRPr>
          </a:p>
        </p:txBody>
      </p:sp>
      <p:pic>
        <p:nvPicPr>
          <p:cNvPr id="2059" name="Picture 39" descr="C:\cis\SIDC\AFFECTS\pictures\AFFECTS logo trimm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057146" y="36579411"/>
            <a:ext cx="1440414" cy="1420316"/>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41" descr="C:\cis\SIDC\AFFECTS\pictures\FP7-gen-RG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90319" y="36589343"/>
            <a:ext cx="1778316" cy="1424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9" name="Text Box 8"/>
          <p:cNvSpPr txBox="1">
            <a:spLocks noChangeArrowheads="1"/>
          </p:cNvSpPr>
          <p:nvPr/>
        </p:nvSpPr>
        <p:spPr bwMode="auto">
          <a:xfrm>
            <a:off x="7270164" y="36589343"/>
            <a:ext cx="12345175" cy="1861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228600" tIns="45360" rIns="457200" bIns="4572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sz="2400" i="1">
                <a:solidFill>
                  <a:schemeClr val="bg1"/>
                </a:solidFill>
                <a:latin typeface="Times New Roman" pitchFamily="18" charset="0"/>
                <a:ea typeface="DejaVu Sans" pitchFamily="34" charset="2"/>
                <a:cs typeface="DejaVu Sans" pitchFamily="34" charset="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sz="2400" i="1">
                <a:solidFill>
                  <a:schemeClr val="bg1"/>
                </a:solidFill>
                <a:latin typeface="Times New Roman" pitchFamily="18" charset="0"/>
                <a:ea typeface="DejaVu Sans" pitchFamily="34" charset="2"/>
                <a:cs typeface="DejaVu Sans" pitchFamily="34" charset="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sz="2400" i="1">
                <a:solidFill>
                  <a:schemeClr val="bg1"/>
                </a:solidFill>
                <a:latin typeface="Times New Roman" pitchFamily="18" charset="0"/>
                <a:ea typeface="DejaVu Sans" pitchFamily="34" charset="2"/>
                <a:cs typeface="DejaVu Sans" pitchFamily="34" charset="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sz="2400" i="1">
                <a:solidFill>
                  <a:schemeClr val="bg1"/>
                </a:solidFill>
                <a:latin typeface="Times New Roman" pitchFamily="18" charset="0"/>
                <a:ea typeface="DejaVu Sans" pitchFamily="34" charset="2"/>
                <a:cs typeface="DejaVu Sans" pitchFamily="34" charset="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sz="2400" i="1">
                <a:solidFill>
                  <a:schemeClr val="bg1"/>
                </a:solidFill>
                <a:latin typeface="Times New Roman" pitchFamily="18" charset="0"/>
                <a:ea typeface="DejaVu Sans" pitchFamily="34" charset="2"/>
                <a:cs typeface="DejaVu Sans" pitchFamily="34" charset="2"/>
              </a:defRPr>
            </a:lvl5pPr>
            <a:lvl6pPr marL="25146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sz="2400" i="1">
                <a:solidFill>
                  <a:schemeClr val="bg1"/>
                </a:solidFill>
                <a:latin typeface="Times New Roman" pitchFamily="18" charset="0"/>
                <a:ea typeface="DejaVu Sans" pitchFamily="34" charset="2"/>
                <a:cs typeface="DejaVu Sans" pitchFamily="34" charset="2"/>
              </a:defRPr>
            </a:lvl6pPr>
            <a:lvl7pPr marL="29718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sz="2400" i="1">
                <a:solidFill>
                  <a:schemeClr val="bg1"/>
                </a:solidFill>
                <a:latin typeface="Times New Roman" pitchFamily="18" charset="0"/>
                <a:ea typeface="DejaVu Sans" pitchFamily="34" charset="2"/>
                <a:cs typeface="DejaVu Sans" pitchFamily="34" charset="2"/>
              </a:defRPr>
            </a:lvl7pPr>
            <a:lvl8pPr marL="34290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sz="2400" i="1">
                <a:solidFill>
                  <a:schemeClr val="bg1"/>
                </a:solidFill>
                <a:latin typeface="Times New Roman" pitchFamily="18" charset="0"/>
                <a:ea typeface="DejaVu Sans" pitchFamily="34" charset="2"/>
                <a:cs typeface="DejaVu Sans" pitchFamily="34" charset="2"/>
              </a:defRPr>
            </a:lvl8pPr>
            <a:lvl9pPr marL="38862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sz="2400" i="1">
                <a:solidFill>
                  <a:schemeClr val="bg1"/>
                </a:solidFill>
                <a:latin typeface="Times New Roman" pitchFamily="18" charset="0"/>
                <a:ea typeface="DejaVu Sans" pitchFamily="34" charset="2"/>
                <a:cs typeface="DejaVu Sans" pitchFamily="34" charset="2"/>
              </a:defRPr>
            </a:lvl9pPr>
          </a:lstStyle>
          <a:p>
            <a:r>
              <a:rPr lang="en-US" sz="2800" b="1" i="0" dirty="0">
                <a:solidFill>
                  <a:schemeClr val="tx1"/>
                </a:solidFill>
                <a:latin typeface="Sawasdee" panose="02000503000000000000" pitchFamily="2" charset="-34"/>
                <a:cs typeface="Sawasdee" panose="02000503000000000000" pitchFamily="2" charset="-34"/>
              </a:rPr>
              <a:t>Acknowledgment</a:t>
            </a:r>
          </a:p>
          <a:p>
            <a:r>
              <a:rPr lang="en-US" sz="2000" i="0" dirty="0">
                <a:solidFill>
                  <a:schemeClr val="tx1"/>
                </a:solidFill>
                <a:latin typeface="Sawasdee" panose="02000503000000000000" pitchFamily="2" charset="-34"/>
                <a:cs typeface="Sawasdee" panose="02000503000000000000" pitchFamily="2" charset="-34"/>
              </a:rPr>
              <a:t>The research leading to these results has received funding from the European Commission's Seventh Framework Programme (</a:t>
            </a:r>
            <a:r>
              <a:rPr lang="en-US" sz="2000" i="0" dirty="0" smtClean="0">
                <a:solidFill>
                  <a:schemeClr val="tx1"/>
                </a:solidFill>
                <a:latin typeface="Sawasdee" panose="02000503000000000000" pitchFamily="2" charset="-34"/>
                <a:cs typeface="Sawasdee" panose="02000503000000000000" pitchFamily="2" charset="-34"/>
              </a:rPr>
              <a:t>FP7/2007-2014) </a:t>
            </a:r>
            <a:r>
              <a:rPr lang="en-US" sz="2000" i="0" dirty="0">
                <a:solidFill>
                  <a:schemeClr val="tx1"/>
                </a:solidFill>
                <a:latin typeface="Sawasdee" panose="02000503000000000000" pitchFamily="2" charset="-34"/>
                <a:cs typeface="Sawasdee" panose="02000503000000000000" pitchFamily="2" charset="-34"/>
              </a:rPr>
              <a:t>under the grant agreement </a:t>
            </a:r>
            <a:r>
              <a:rPr lang="en-US" sz="2000" i="0" dirty="0" smtClean="0">
                <a:solidFill>
                  <a:schemeClr val="tx1"/>
                </a:solidFill>
                <a:latin typeface="Sawasdee" panose="02000503000000000000" pitchFamily="2" charset="-34"/>
                <a:cs typeface="Sawasdee" panose="02000503000000000000" pitchFamily="2" charset="-34"/>
              </a:rPr>
              <a:t>nr. </a:t>
            </a:r>
            <a:r>
              <a:rPr lang="en-US" sz="2000" i="0" dirty="0">
                <a:solidFill>
                  <a:schemeClr val="tx1"/>
                </a:solidFill>
                <a:latin typeface="Sawasdee" panose="02000503000000000000" pitchFamily="2" charset="-34"/>
                <a:cs typeface="Sawasdee" panose="02000503000000000000" pitchFamily="2" charset="-34"/>
              </a:rPr>
              <a:t>263506 (AFFECTS project</a:t>
            </a:r>
            <a:r>
              <a:rPr lang="en-US" sz="2000" i="0" dirty="0" smtClean="0">
                <a:solidFill>
                  <a:schemeClr val="tx1"/>
                </a:solidFill>
                <a:latin typeface="Sawasdee" panose="02000503000000000000" pitchFamily="2" charset="-34"/>
                <a:cs typeface="Sawasdee" panose="02000503000000000000" pitchFamily="2" charset="-34"/>
              </a:rPr>
              <a:t>), </a:t>
            </a:r>
            <a:r>
              <a:rPr lang="en-US" sz="2000" i="0" dirty="0">
                <a:solidFill>
                  <a:schemeClr val="tx1"/>
                </a:solidFill>
                <a:latin typeface="Sawasdee" panose="02000503000000000000" pitchFamily="2" charset="-34"/>
                <a:cs typeface="Sawasdee" panose="02000503000000000000" pitchFamily="2" charset="-34"/>
              </a:rPr>
              <a:t>and grant agreement nr. 263252 </a:t>
            </a:r>
            <a:r>
              <a:rPr lang="en-US" sz="2000" i="0" dirty="0" smtClean="0">
                <a:solidFill>
                  <a:schemeClr val="tx1"/>
                </a:solidFill>
                <a:latin typeface="Sawasdee" panose="02000503000000000000" pitchFamily="2" charset="-34"/>
                <a:cs typeface="Sawasdee" panose="02000503000000000000" pitchFamily="2" charset="-34"/>
              </a:rPr>
              <a:t>(COMESEP project).</a:t>
            </a:r>
            <a:endParaRPr lang="en-US" sz="2000" i="0" dirty="0">
              <a:solidFill>
                <a:schemeClr val="tx1"/>
              </a:solidFill>
              <a:latin typeface="Sawasdee" panose="02000503000000000000" pitchFamily="2" charset="-34"/>
              <a:cs typeface="Sawasdee" panose="02000503000000000000" pitchFamily="2" charset="-34"/>
            </a:endParaRPr>
          </a:p>
        </p:txBody>
      </p:sp>
      <p:sp>
        <p:nvSpPr>
          <p:cNvPr id="165" name="Text Box 5"/>
          <p:cNvSpPr txBox="1">
            <a:spLocks noChangeArrowheads="1"/>
          </p:cNvSpPr>
          <p:nvPr/>
        </p:nvSpPr>
        <p:spPr bwMode="auto">
          <a:xfrm>
            <a:off x="1354718" y="11161664"/>
            <a:ext cx="24316321" cy="5368041"/>
          </a:xfrm>
          <a:prstGeom prst="round2DiagRect">
            <a:avLst/>
          </a:prstGeom>
          <a:solidFill>
            <a:schemeClr val="tx2">
              <a:alpha val="8000"/>
            </a:schemeClr>
          </a:solidFill>
          <a:ln w="9525">
            <a:noFill/>
            <a:round/>
            <a:headEnd/>
            <a:tailEnd/>
          </a:ln>
          <a:effectLst>
            <a:softEdge rad="63500"/>
          </a:effectLst>
          <a:scene3d>
            <a:camera prst="orthographicFront"/>
            <a:lightRig rig="threePt" dir="t"/>
          </a:scene3d>
          <a:sp3d prstMaterial="matte"/>
        </p:spPr>
        <p:txBody>
          <a:bodyPr wrap="square" lIns="457200" tIns="45360" rIns="228600" bIns="45360">
            <a:noAutofit/>
          </a:bodyPr>
          <a:lstStyle/>
          <a:p>
            <a:pPr algn="l">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a:pPr>
            <a:r>
              <a:rPr lang="en-US" sz="4400" b="1" i="0" dirty="0" smtClean="0">
                <a:solidFill>
                  <a:srgbClr val="C00000"/>
                </a:solidFill>
                <a:latin typeface="Sawasdee" panose="02000503000000000000" pitchFamily="2" charset="-34"/>
                <a:cs typeface="Sawasdee" panose="02000503000000000000" pitchFamily="2" charset="-34"/>
              </a:rPr>
              <a:t>								Detecting Flares</a:t>
            </a:r>
            <a:endParaRPr lang="en-US" sz="4400" b="1" i="0" dirty="0">
              <a:solidFill>
                <a:schemeClr val="accent6">
                  <a:lumMod val="50000"/>
                </a:schemeClr>
              </a:solidFill>
              <a:latin typeface="Sawasdee" panose="02000503000000000000" pitchFamily="2" charset="-34"/>
              <a:ea typeface="+mn-ea"/>
              <a:cs typeface="Sawasdee" panose="02000503000000000000" pitchFamily="2" charset="-34"/>
            </a:endParaRPr>
          </a:p>
          <a:p>
            <a:pPr algn="l">
              <a:spcBef>
                <a:spcPts val="11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a:pPr>
            <a:endParaRPr lang="en-US" i="0" dirty="0" smtClean="0">
              <a:solidFill>
                <a:schemeClr val="accent6">
                  <a:lumMod val="75000"/>
                </a:schemeClr>
              </a:solidFill>
              <a:latin typeface="Arial" charset="0"/>
              <a:ea typeface="+mn-ea"/>
              <a:cs typeface="Arial" charset="0"/>
            </a:endParaRPr>
          </a:p>
          <a:p>
            <a:pPr algn="l">
              <a:spcBef>
                <a:spcPts val="11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a:pPr>
            <a:r>
              <a:rPr lang="en-US" i="0" dirty="0" smtClean="0">
                <a:solidFill>
                  <a:schemeClr val="accent6">
                    <a:lumMod val="75000"/>
                  </a:schemeClr>
                </a:solidFill>
                <a:latin typeface="Arial" charset="0"/>
                <a:ea typeface="+mn-ea"/>
                <a:cs typeface="Arial" charset="0"/>
              </a:rPr>
              <a:t> </a:t>
            </a:r>
            <a:r>
              <a:rPr lang="en-US" i="0" dirty="0" smtClean="0">
                <a:solidFill>
                  <a:srgbClr val="FF33CC"/>
                </a:solidFill>
                <a:latin typeface="Arial" charset="0"/>
                <a:ea typeface="+mn-ea"/>
                <a:cs typeface="Arial" charset="0"/>
              </a:rPr>
              <a:t>	</a:t>
            </a:r>
            <a:endParaRPr lang="en-US" i="0" dirty="0" smtClean="0">
              <a:solidFill>
                <a:srgbClr val="000000"/>
              </a:solidFill>
              <a:latin typeface="Arial" charset="0"/>
              <a:ea typeface="+mn-ea"/>
              <a:cs typeface="Arial" charset="0"/>
            </a:endParaRPr>
          </a:p>
          <a:p>
            <a:pPr algn="l">
              <a:spcBef>
                <a:spcPts val="11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a:pPr>
            <a:endParaRPr lang="en-US" i="0" dirty="0">
              <a:solidFill>
                <a:srgbClr val="000000"/>
              </a:solidFill>
              <a:effectLst>
                <a:outerShdw blurRad="38100" dist="38100" dir="2700000" algn="tl">
                  <a:srgbClr val="000000">
                    <a:alpha val="43137"/>
                  </a:srgbClr>
                </a:outerShdw>
              </a:effectLst>
              <a:latin typeface="Arial" charset="0"/>
              <a:ea typeface="+mn-ea"/>
              <a:cs typeface="Arial" charset="0"/>
            </a:endParaRPr>
          </a:p>
          <a:p>
            <a:pPr algn="l">
              <a:spcBef>
                <a:spcPts val="11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a:pPr>
            <a:endParaRPr lang="en-US" i="0" dirty="0" smtClean="0">
              <a:solidFill>
                <a:srgbClr val="000000"/>
              </a:solidFill>
              <a:effectLst>
                <a:outerShdw blurRad="38100" dist="38100" dir="2700000" algn="tl">
                  <a:srgbClr val="000000">
                    <a:alpha val="43137"/>
                  </a:srgbClr>
                </a:outerShdw>
              </a:effectLst>
              <a:latin typeface="Arial" charset="0"/>
              <a:ea typeface="+mn-ea"/>
              <a:cs typeface="Arial" charset="0"/>
            </a:endParaRPr>
          </a:p>
          <a:p>
            <a:pPr algn="l">
              <a:spcBef>
                <a:spcPts val="11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a:pPr>
            <a:endParaRPr lang="en-US" i="0" dirty="0">
              <a:solidFill>
                <a:srgbClr val="000000"/>
              </a:solidFill>
              <a:effectLst>
                <a:outerShdw blurRad="38100" dist="38100" dir="2700000" algn="tl">
                  <a:srgbClr val="000000">
                    <a:alpha val="43137"/>
                  </a:srgbClr>
                </a:outerShdw>
              </a:effectLst>
              <a:latin typeface="Arial" charset="0"/>
              <a:ea typeface="+mn-ea"/>
              <a:cs typeface="Arial" charset="0"/>
            </a:endParaRPr>
          </a:p>
          <a:p>
            <a:pPr algn="l">
              <a:spcBef>
                <a:spcPts val="11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a:pPr>
            <a:endParaRPr lang="en-US" i="0" dirty="0" smtClean="0">
              <a:solidFill>
                <a:srgbClr val="000000"/>
              </a:solidFill>
              <a:latin typeface="Arial" charset="0"/>
              <a:ea typeface="+mn-ea"/>
              <a:cs typeface="Arial" charset="0"/>
            </a:endParaRPr>
          </a:p>
          <a:p>
            <a:pPr algn="l">
              <a:spcBef>
                <a:spcPts val="11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a:pPr>
            <a:endParaRPr lang="en-US" i="0" dirty="0">
              <a:solidFill>
                <a:srgbClr val="000000"/>
              </a:solidFill>
              <a:effectLst>
                <a:outerShdw blurRad="38100" dist="38100" dir="2700000" algn="tl">
                  <a:srgbClr val="000000">
                    <a:alpha val="43137"/>
                  </a:srgbClr>
                </a:outerShdw>
              </a:effectLst>
              <a:latin typeface="Arial" charset="0"/>
              <a:ea typeface="+mn-ea"/>
              <a:cs typeface="Arial" charset="0"/>
            </a:endParaRPr>
          </a:p>
          <a:p>
            <a:pPr algn="l">
              <a:spcBef>
                <a:spcPts val="11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a:pPr>
            <a:endParaRPr lang="en-US" i="0" dirty="0">
              <a:solidFill>
                <a:srgbClr val="000000"/>
              </a:solidFill>
              <a:effectLst>
                <a:outerShdw blurRad="38100" dist="38100" dir="2700000" algn="tl">
                  <a:srgbClr val="000000">
                    <a:alpha val="43137"/>
                  </a:srgbClr>
                </a:outerShdw>
              </a:effectLst>
              <a:latin typeface="Arial" charset="0"/>
              <a:ea typeface="+mn-ea"/>
              <a:cs typeface="Arial" charset="0"/>
            </a:endParaRPr>
          </a:p>
        </p:txBody>
      </p:sp>
      <p:sp>
        <p:nvSpPr>
          <p:cNvPr id="171" name="Text Box 5"/>
          <p:cNvSpPr txBox="1">
            <a:spLocks noChangeArrowheads="1"/>
          </p:cNvSpPr>
          <p:nvPr/>
        </p:nvSpPr>
        <p:spPr bwMode="auto">
          <a:xfrm>
            <a:off x="1350174" y="28299568"/>
            <a:ext cx="24316321" cy="7734647"/>
          </a:xfrm>
          <a:prstGeom prst="round2DiagRect">
            <a:avLst/>
          </a:prstGeom>
          <a:solidFill>
            <a:schemeClr val="accent6">
              <a:lumMod val="50000"/>
              <a:alpha val="16000"/>
            </a:schemeClr>
          </a:solidFill>
          <a:ln w="9525">
            <a:noFill/>
            <a:round/>
            <a:headEnd/>
            <a:tailEnd/>
          </a:ln>
          <a:effectLst>
            <a:softEdge rad="63500"/>
          </a:effectLst>
          <a:scene3d>
            <a:camera prst="orthographicFront"/>
            <a:lightRig rig="threePt" dir="t"/>
          </a:scene3d>
          <a:sp3d prstMaterial="matte"/>
        </p:spPr>
        <p:txBody>
          <a:bodyPr wrap="square" lIns="457200" tIns="45360" rIns="228600" bIns="45360">
            <a:noAutofit/>
          </a:bodyPr>
          <a:lstStyle/>
          <a:p>
            <a:pPr>
              <a:spcAft>
                <a:spcPts val="1000"/>
              </a:spcAft>
            </a:pPr>
            <a:r>
              <a:rPr lang="en-US" sz="4400" b="1" i="0" dirty="0" smtClean="0">
                <a:solidFill>
                  <a:srgbClr val="C00000"/>
                </a:solidFill>
                <a:latin typeface="Sawasdee" panose="02000503000000000000" pitchFamily="2" charset="-34"/>
                <a:cs typeface="Sawasdee" panose="02000503000000000000" pitchFamily="2" charset="-34"/>
              </a:rPr>
              <a:t>Monitoring Solar Cycle 24</a:t>
            </a:r>
            <a:endParaRPr lang="en-US" i="0" dirty="0">
              <a:solidFill>
                <a:schemeClr val="tx1"/>
              </a:solidFill>
              <a:latin typeface="Sawasdee" panose="02000503000000000000" pitchFamily="2" charset="-34"/>
              <a:cs typeface="Sawasdee" panose="02000503000000000000" pitchFamily="2" charset="-34"/>
            </a:endParaRPr>
          </a:p>
          <a:p>
            <a:pPr algn="l"/>
            <a:endParaRPr lang="en-US" i="0" dirty="0">
              <a:solidFill>
                <a:schemeClr val="tx1"/>
              </a:solidFill>
            </a:endParaRPr>
          </a:p>
          <a:p>
            <a:pPr algn="l"/>
            <a:endParaRPr lang="en-US" i="0" dirty="0" smtClean="0">
              <a:solidFill>
                <a:schemeClr val="tx1"/>
              </a:solidFill>
            </a:endParaRPr>
          </a:p>
          <a:p>
            <a:pPr algn="l"/>
            <a:endParaRPr lang="en-US" i="0" dirty="0">
              <a:solidFill>
                <a:schemeClr val="tx1"/>
              </a:solidFill>
            </a:endParaRPr>
          </a:p>
          <a:p>
            <a:pPr algn="l"/>
            <a:endParaRPr lang="en-US" i="0" dirty="0" smtClean="0">
              <a:solidFill>
                <a:schemeClr val="tx1"/>
              </a:solidFill>
            </a:endParaRPr>
          </a:p>
          <a:p>
            <a:pPr algn="l"/>
            <a:endParaRPr lang="en-US" sz="1200" i="0" dirty="0" smtClean="0">
              <a:solidFill>
                <a:schemeClr val="tx1"/>
              </a:solidFill>
            </a:endParaRPr>
          </a:p>
          <a:p>
            <a:pPr algn="l"/>
            <a:endParaRPr lang="en-US" sz="1200" i="0" dirty="0">
              <a:solidFill>
                <a:schemeClr val="tx1"/>
              </a:solidFill>
            </a:endParaRPr>
          </a:p>
          <a:p>
            <a:pPr algn="l"/>
            <a:endParaRPr lang="en-US" sz="1200" i="0" dirty="0" smtClean="0">
              <a:solidFill>
                <a:schemeClr val="tx1"/>
              </a:solidFill>
            </a:endParaRPr>
          </a:p>
          <a:p>
            <a:pPr algn="l"/>
            <a:endParaRPr lang="en-US" i="0" dirty="0">
              <a:solidFill>
                <a:schemeClr val="tx1"/>
              </a:solidFill>
            </a:endParaRPr>
          </a:p>
          <a:p>
            <a:pPr algn="l"/>
            <a:endParaRPr lang="en-US" i="0" dirty="0" smtClean="0">
              <a:solidFill>
                <a:schemeClr val="tx1"/>
              </a:solidFill>
            </a:endParaRPr>
          </a:p>
          <a:p>
            <a:pPr algn="l"/>
            <a:endParaRPr lang="en-US" i="0" dirty="0" smtClean="0">
              <a:solidFill>
                <a:schemeClr val="tx1"/>
              </a:solidFill>
            </a:endParaRPr>
          </a:p>
          <a:p>
            <a:pPr algn="l"/>
            <a:endParaRPr lang="en-US" i="0" dirty="0">
              <a:solidFill>
                <a:schemeClr val="tx1"/>
              </a:solidFill>
            </a:endParaRPr>
          </a:p>
          <a:p>
            <a:pPr algn="l"/>
            <a:endParaRPr lang="en-US" i="0" dirty="0">
              <a:solidFill>
                <a:schemeClr val="tx1"/>
              </a:solidFill>
            </a:endParaRPr>
          </a:p>
          <a:p>
            <a:pPr algn="l"/>
            <a:endParaRPr lang="en-US" i="0" dirty="0" smtClean="0">
              <a:solidFill>
                <a:schemeClr val="tx1"/>
              </a:solidFill>
            </a:endParaRPr>
          </a:p>
          <a:p>
            <a:pPr algn="l"/>
            <a:endParaRPr lang="en-US" i="0" dirty="0">
              <a:solidFill>
                <a:schemeClr val="tx1"/>
              </a:solidFill>
            </a:endParaRPr>
          </a:p>
          <a:p>
            <a:pPr algn="l"/>
            <a:endParaRPr lang="en-US" i="0" dirty="0" smtClean="0">
              <a:solidFill>
                <a:schemeClr val="tx1"/>
              </a:solidFill>
            </a:endParaRPr>
          </a:p>
          <a:p>
            <a:pPr algn="l"/>
            <a:endParaRPr lang="en-US" i="0" dirty="0">
              <a:solidFill>
                <a:schemeClr val="tx1"/>
              </a:solidFill>
            </a:endParaRPr>
          </a:p>
          <a:p>
            <a:pPr algn="l"/>
            <a:endParaRPr lang="en-US" i="0" dirty="0" smtClean="0">
              <a:solidFill>
                <a:schemeClr val="tx1"/>
              </a:solidFill>
            </a:endParaRPr>
          </a:p>
          <a:p>
            <a:pPr algn="l"/>
            <a:endParaRPr lang="fr-BE" i="0" dirty="0">
              <a:solidFill>
                <a:schemeClr val="tx1"/>
              </a:solidFill>
            </a:endParaRPr>
          </a:p>
        </p:txBody>
      </p:sp>
      <p:sp>
        <p:nvSpPr>
          <p:cNvPr id="172" name="Text Box 5"/>
          <p:cNvSpPr txBox="1">
            <a:spLocks noChangeArrowheads="1"/>
          </p:cNvSpPr>
          <p:nvPr/>
        </p:nvSpPr>
        <p:spPr bwMode="auto">
          <a:xfrm>
            <a:off x="13615493" y="4032872"/>
            <a:ext cx="11903261" cy="6900376"/>
          </a:xfrm>
          <a:prstGeom prst="round2DiagRect">
            <a:avLst/>
          </a:prstGeom>
          <a:ln>
            <a:headEnd/>
            <a:tailEnd/>
          </a:ln>
        </p:spPr>
        <p:style>
          <a:lnRef idx="2">
            <a:schemeClr val="accent1"/>
          </a:lnRef>
          <a:fillRef idx="1">
            <a:schemeClr val="lt1"/>
          </a:fillRef>
          <a:effectRef idx="0">
            <a:schemeClr val="accent1"/>
          </a:effectRef>
          <a:fontRef idx="minor">
            <a:schemeClr val="dk1"/>
          </a:fontRef>
        </p:style>
        <p:txBody>
          <a:bodyPr wrap="square" lIns="457200" tIns="45360" rIns="228600" bIns="45360">
            <a:noAutofit/>
          </a:bodyPr>
          <a:lstStyle/>
          <a:p>
            <a:pPr algn="l">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a:pPr>
            <a:r>
              <a:rPr lang="en-US" sz="4400" b="1" i="0" dirty="0" smtClean="0">
                <a:solidFill>
                  <a:schemeClr val="tx2"/>
                </a:solidFill>
                <a:latin typeface="Sawasdee" panose="02000503000000000000" pitchFamily="2" charset="-34"/>
                <a:cs typeface="Sawasdee" panose="02000503000000000000" pitchFamily="2" charset="-34"/>
              </a:rPr>
              <a:t>	</a:t>
            </a:r>
            <a:r>
              <a:rPr lang="en-US" sz="4400" b="1" i="0" dirty="0">
                <a:solidFill>
                  <a:schemeClr val="accent6">
                    <a:lumMod val="50000"/>
                  </a:schemeClr>
                </a:solidFill>
                <a:latin typeface="Sawasdee" panose="02000503000000000000" pitchFamily="2" charset="-34"/>
                <a:cs typeface="Sawasdee" panose="02000503000000000000" pitchFamily="2" charset="-34"/>
              </a:rPr>
              <a:t>							</a:t>
            </a:r>
            <a:r>
              <a:rPr lang="en-US" sz="4400" b="1" i="0" dirty="0" smtClean="0">
                <a:solidFill>
                  <a:schemeClr val="tx2"/>
                </a:solidFill>
                <a:latin typeface="Sawasdee" panose="02000503000000000000" pitchFamily="2" charset="-34"/>
                <a:cs typeface="Sawasdee" panose="02000503000000000000" pitchFamily="2" charset="-34"/>
              </a:rPr>
              <a:t>Pre-processing</a:t>
            </a:r>
            <a:endParaRPr lang="en-US" sz="4400" b="1" i="0" dirty="0">
              <a:solidFill>
                <a:schemeClr val="tx2"/>
              </a:solidFill>
              <a:latin typeface="Sawasdee" panose="02000503000000000000" pitchFamily="2" charset="-34"/>
              <a:cs typeface="Sawasdee" panose="02000503000000000000" pitchFamily="2" charset="-34"/>
            </a:endParaRPr>
          </a:p>
          <a:p>
            <a:pPr algn="just">
              <a:spcBef>
                <a:spcPts val="11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a:pPr>
            <a:r>
              <a:rPr lang="en-US" sz="2200" i="0" dirty="0" smtClean="0">
                <a:solidFill>
                  <a:srgbClr val="000000"/>
                </a:solidFill>
                <a:latin typeface="Sawasdee" panose="02000503000000000000" pitchFamily="2" charset="-34"/>
                <a:cs typeface="Sawasdee" panose="02000503000000000000" pitchFamily="2" charset="-34"/>
              </a:rPr>
              <a:t>Solar Demon is operating on SDO/AIA level 1.5 quick-look and synoptic data. Even though this data is calibrated, (image) pre-processing remains a crucial step especially for automated detection algorithms. To reduce the risk of false detections, each image has been tested for a range of image defects. Where possible, FITS meta-data is used to perform these tests, but other tests are directly based on image data. Additionally, Solar Demon can deal with either temporarily or permanently missing data, to ensure real-time operation is maintained. </a:t>
            </a:r>
          </a:p>
          <a:p>
            <a:pPr algn="just">
              <a:spcBef>
                <a:spcPts val="11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a:pPr>
            <a:r>
              <a:rPr lang="en-US" sz="2200" i="0" dirty="0" smtClean="0">
                <a:solidFill>
                  <a:srgbClr val="000000"/>
                </a:solidFill>
                <a:latin typeface="Sawasdee" panose="02000503000000000000" pitchFamily="2" charset="-34"/>
                <a:cs typeface="Sawasdee" panose="02000503000000000000" pitchFamily="2" charset="-34"/>
              </a:rPr>
              <a:t>For Dimming and EUV detection, each image has additionally been compensated for differential rotation effects and limb brightening. </a:t>
            </a:r>
          </a:p>
          <a:p>
            <a:pPr algn="l">
              <a:spcBef>
                <a:spcPts val="11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a:pPr>
            <a:endParaRPr lang="en-US" sz="2000" i="0" dirty="0">
              <a:solidFill>
                <a:srgbClr val="000000"/>
              </a:solidFill>
              <a:latin typeface="Sawasdee" panose="02000503000000000000" pitchFamily="2" charset="-34"/>
              <a:cs typeface="Sawasdee" panose="02000503000000000000" pitchFamily="2" charset="-34"/>
            </a:endParaRPr>
          </a:p>
          <a:p>
            <a:pPr algn="l">
              <a:spcBef>
                <a:spcPts val="11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a:pPr>
            <a:endParaRPr lang="en-US" sz="2000" i="0" dirty="0" smtClean="0">
              <a:solidFill>
                <a:srgbClr val="000000"/>
              </a:solidFill>
              <a:latin typeface="Sawasdee" panose="02000503000000000000" pitchFamily="2" charset="-34"/>
              <a:cs typeface="Sawasdee" panose="02000503000000000000" pitchFamily="2" charset="-34"/>
            </a:endParaRPr>
          </a:p>
          <a:p>
            <a:pPr algn="l">
              <a:spcBef>
                <a:spcPts val="11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a:pPr>
            <a:endParaRPr lang="en-US" sz="2000" i="0" dirty="0">
              <a:solidFill>
                <a:srgbClr val="000000"/>
              </a:solidFill>
              <a:latin typeface="Sawasdee" panose="02000503000000000000" pitchFamily="2" charset="-34"/>
              <a:cs typeface="Sawasdee" panose="02000503000000000000" pitchFamily="2" charset="-34"/>
            </a:endParaRPr>
          </a:p>
          <a:p>
            <a:pPr algn="l">
              <a:spcBef>
                <a:spcPts val="11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a:pPr>
            <a:endParaRPr lang="en-US" sz="2000" i="0" dirty="0">
              <a:solidFill>
                <a:srgbClr val="000000"/>
              </a:solidFill>
              <a:latin typeface="Sawasdee" panose="02000503000000000000" pitchFamily="2" charset="-34"/>
              <a:cs typeface="Sawasdee" panose="02000503000000000000" pitchFamily="2" charset="-34"/>
            </a:endParaRPr>
          </a:p>
          <a:p>
            <a:pPr marL="342900" indent="-342900" algn="l">
              <a:spcBef>
                <a:spcPts val="1125"/>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a:pPr>
            <a:endParaRPr lang="en-US" sz="800" b="1" i="0" dirty="0" smtClean="0">
              <a:solidFill>
                <a:srgbClr val="000000"/>
              </a:solidFill>
              <a:latin typeface="Sawasdee" panose="02000503000000000000" pitchFamily="2" charset="-34"/>
              <a:cs typeface="Sawasdee" panose="02000503000000000000" pitchFamily="2" charset="-34"/>
            </a:endParaRPr>
          </a:p>
        </p:txBody>
      </p:sp>
      <p:sp>
        <p:nvSpPr>
          <p:cNvPr id="2" name="TextBox 1"/>
          <p:cNvSpPr txBox="1"/>
          <p:nvPr/>
        </p:nvSpPr>
        <p:spPr>
          <a:xfrm>
            <a:off x="14329635" y="9272033"/>
            <a:ext cx="6691226" cy="1323439"/>
          </a:xfrm>
          <a:prstGeom prst="rect">
            <a:avLst/>
          </a:prstGeom>
          <a:noFill/>
        </p:spPr>
        <p:txBody>
          <a:bodyPr wrap="square" rtlCol="0">
            <a:spAutoFit/>
          </a:bodyPr>
          <a:lstStyle/>
          <a:p>
            <a:pPr algn="just"/>
            <a:r>
              <a:rPr lang="en-US" sz="1600" i="0" dirty="0" smtClean="0">
                <a:solidFill>
                  <a:schemeClr val="tx1"/>
                </a:solidFill>
                <a:latin typeface="Sawasdee" panose="02000503000000000000" pitchFamily="2" charset="-34"/>
                <a:cs typeface="Sawasdee" panose="02000503000000000000" pitchFamily="2" charset="-34"/>
              </a:rPr>
              <a:t>Above: the status of the Solar Demon quick-look detectors is graphically displayed by a 24 hour time line showing both detected events and data gaps. Right: a brightness curve sampled </a:t>
            </a:r>
            <a:r>
              <a:rPr lang="en-US" sz="1600" i="0" dirty="0">
                <a:solidFill>
                  <a:schemeClr val="tx1"/>
                </a:solidFill>
                <a:latin typeface="Sawasdee" panose="02000503000000000000" pitchFamily="2" charset="-34"/>
                <a:cs typeface="Sawasdee" panose="02000503000000000000" pitchFamily="2" charset="-34"/>
              </a:rPr>
              <a:t>from SDO/AIA </a:t>
            </a:r>
            <a:r>
              <a:rPr lang="en-US" sz="1600" i="0" dirty="0" smtClean="0">
                <a:solidFill>
                  <a:schemeClr val="tx1"/>
                </a:solidFill>
                <a:latin typeface="Sawasdee" panose="02000503000000000000" pitchFamily="2" charset="-34"/>
                <a:cs typeface="Sawasdee" panose="02000503000000000000" pitchFamily="2" charset="-34"/>
              </a:rPr>
              <a:t>21.1</a:t>
            </a:r>
            <a:r>
              <a:rPr lang="en-US" sz="1600" i="0" dirty="0" smtClean="0">
                <a:solidFill>
                  <a:srgbClr val="000000"/>
                </a:solidFill>
                <a:latin typeface="Sawasdee" panose="02000503000000000000" pitchFamily="2" charset="-34"/>
                <a:cs typeface="Sawasdee" panose="02000503000000000000" pitchFamily="2" charset="-34"/>
              </a:rPr>
              <a:t>nm </a:t>
            </a:r>
            <a:r>
              <a:rPr lang="en-US" sz="1600" i="0" dirty="0">
                <a:solidFill>
                  <a:srgbClr val="000000"/>
                </a:solidFill>
                <a:latin typeface="Sawasdee" panose="02000503000000000000" pitchFamily="2" charset="-34"/>
                <a:cs typeface="Sawasdee" panose="02000503000000000000" pitchFamily="2" charset="-34"/>
              </a:rPr>
              <a:t>images taken between July 2010 and March </a:t>
            </a:r>
            <a:r>
              <a:rPr lang="en-US" sz="1600" i="0" dirty="0" smtClean="0">
                <a:solidFill>
                  <a:srgbClr val="000000"/>
                </a:solidFill>
                <a:latin typeface="Sawasdee" panose="02000503000000000000" pitchFamily="2" charset="-34"/>
                <a:cs typeface="Sawasdee" panose="02000503000000000000" pitchFamily="2" charset="-34"/>
              </a:rPr>
              <a:t>2011 used to correct for limb brightening effects.</a:t>
            </a:r>
            <a:endParaRPr lang="fr-BE" sz="1600" dirty="0">
              <a:latin typeface="Sawasdee" panose="02000503000000000000" pitchFamily="2" charset="-34"/>
              <a:cs typeface="Sawasdee" panose="02000503000000000000" pitchFamily="2" charset="-34"/>
            </a:endParaRPr>
          </a:p>
        </p:txBody>
      </p:sp>
      <p:sp>
        <p:nvSpPr>
          <p:cNvPr id="6" name="TextBox 5"/>
          <p:cNvSpPr txBox="1"/>
          <p:nvPr/>
        </p:nvSpPr>
        <p:spPr>
          <a:xfrm>
            <a:off x="1865833" y="12481443"/>
            <a:ext cx="11494760" cy="3277820"/>
          </a:xfrm>
          <a:prstGeom prst="rect">
            <a:avLst/>
          </a:prstGeom>
          <a:noFill/>
        </p:spPr>
        <p:txBody>
          <a:bodyPr wrap="square" rtlCol="0">
            <a:spAutoFit/>
          </a:bodyPr>
          <a:lstStyle/>
          <a:p>
            <a:pPr algn="just"/>
            <a:r>
              <a:rPr lang="en-US" sz="2300" i="0" dirty="0" smtClean="0">
                <a:solidFill>
                  <a:schemeClr val="tx1"/>
                </a:solidFill>
                <a:latin typeface="Sawasdee" panose="02000503000000000000" pitchFamily="2" charset="-34"/>
                <a:cs typeface="Sawasdee" panose="02000503000000000000" pitchFamily="2" charset="-34"/>
              </a:rPr>
              <a:t>Flares are detected using running difference and original SDO/AIA </a:t>
            </a:r>
            <a:r>
              <a:rPr lang="en-US" sz="2300" i="0" dirty="0" smtClean="0">
                <a:solidFill>
                  <a:srgbClr val="000000"/>
                </a:solidFill>
                <a:latin typeface="Sawasdee" panose="02000503000000000000" pitchFamily="2" charset="-34"/>
                <a:cs typeface="Sawasdee" panose="02000503000000000000" pitchFamily="2" charset="-34"/>
              </a:rPr>
              <a:t>9,4nm </a:t>
            </a:r>
            <a:r>
              <a:rPr lang="en-US" sz="2300" i="0" dirty="0" smtClean="0">
                <a:solidFill>
                  <a:schemeClr val="tx1"/>
                </a:solidFill>
                <a:latin typeface="Sawasdee" panose="02000503000000000000" pitchFamily="2" charset="-34"/>
                <a:cs typeface="Sawasdee" panose="02000503000000000000" pitchFamily="2" charset="-34"/>
              </a:rPr>
              <a:t>images. For each detected flare the location and brightness is tracked and displayed on the Solar Demon website in </a:t>
            </a:r>
            <a:r>
              <a:rPr lang="en-US" sz="2300" i="0" dirty="0">
                <a:solidFill>
                  <a:schemeClr val="tx1"/>
                </a:solidFill>
                <a:latin typeface="Sawasdee" panose="02000503000000000000" pitchFamily="2" charset="-34"/>
                <a:cs typeface="Sawasdee" panose="02000503000000000000" pitchFamily="2" charset="-34"/>
              </a:rPr>
              <a:t>real-time. </a:t>
            </a:r>
            <a:r>
              <a:rPr lang="en-US" sz="2300" i="0" dirty="0" smtClean="0">
                <a:solidFill>
                  <a:schemeClr val="tx1"/>
                </a:solidFill>
                <a:latin typeface="Sawasdee" panose="02000503000000000000" pitchFamily="2" charset="-34"/>
                <a:cs typeface="Sawasdee" panose="02000503000000000000" pitchFamily="2" charset="-34"/>
              </a:rPr>
              <a:t>Multiple flares can be tracked simultaneously, and for each flare the GOES X-ray flux 0.1-0.8nm</a:t>
            </a:r>
            <a:r>
              <a:rPr lang="en-US" sz="2300" i="0" dirty="0" smtClean="0">
                <a:solidFill>
                  <a:srgbClr val="000000"/>
                </a:solidFill>
                <a:latin typeface="Sawasdee" panose="02000503000000000000" pitchFamily="2" charset="-34"/>
                <a:cs typeface="Sawasdee" panose="02000503000000000000" pitchFamily="2" charset="-34"/>
              </a:rPr>
              <a:t> is estimated using </a:t>
            </a:r>
            <a:r>
              <a:rPr lang="en-US" sz="2300" i="0" dirty="0" smtClean="0">
                <a:solidFill>
                  <a:schemeClr val="tx1"/>
                </a:solidFill>
                <a:latin typeface="Sawasdee" panose="02000503000000000000" pitchFamily="2" charset="-34"/>
                <a:cs typeface="Sawasdee" panose="02000503000000000000" pitchFamily="2" charset="-34"/>
              </a:rPr>
              <a:t>the flare intensity in the </a:t>
            </a:r>
            <a:r>
              <a:rPr lang="en-US" sz="2300" i="0" dirty="0" smtClean="0">
                <a:solidFill>
                  <a:srgbClr val="000000"/>
                </a:solidFill>
                <a:latin typeface="Sawasdee" panose="02000503000000000000" pitchFamily="2" charset="-34"/>
                <a:cs typeface="Sawasdee" panose="02000503000000000000" pitchFamily="2" charset="-34"/>
              </a:rPr>
              <a:t>9.4nm </a:t>
            </a:r>
            <a:r>
              <a:rPr lang="en-US" sz="2300" i="0" dirty="0" smtClean="0">
                <a:solidFill>
                  <a:schemeClr val="tx1"/>
                </a:solidFill>
                <a:latin typeface="Sawasdee" panose="02000503000000000000" pitchFamily="2" charset="-34"/>
                <a:cs typeface="Sawasdee" panose="02000503000000000000" pitchFamily="2" charset="-34"/>
              </a:rPr>
              <a:t>images</a:t>
            </a:r>
            <a:r>
              <a:rPr lang="en-US" sz="2300" i="0" dirty="0" smtClean="0">
                <a:solidFill>
                  <a:srgbClr val="000000"/>
                </a:solidFill>
                <a:latin typeface="Sawasdee" panose="02000503000000000000" pitchFamily="2" charset="-34"/>
                <a:cs typeface="Sawasdee" panose="02000503000000000000" pitchFamily="2" charset="-34"/>
              </a:rPr>
              <a:t>.</a:t>
            </a:r>
            <a:r>
              <a:rPr lang="en-US" sz="2300" i="0" dirty="0">
                <a:solidFill>
                  <a:schemeClr val="tx1"/>
                </a:solidFill>
                <a:latin typeface="Sawasdee" panose="02000503000000000000" pitchFamily="2" charset="-34"/>
                <a:cs typeface="Sawasdee" panose="02000503000000000000" pitchFamily="2" charset="-34"/>
              </a:rPr>
              <a:t> </a:t>
            </a:r>
            <a:r>
              <a:rPr lang="en-US" sz="2300" i="0" dirty="0" smtClean="0">
                <a:solidFill>
                  <a:schemeClr val="tx1"/>
                </a:solidFill>
                <a:latin typeface="Sawasdee" panose="02000503000000000000" pitchFamily="2" charset="-34"/>
                <a:cs typeface="Sawasdee" panose="02000503000000000000" pitchFamily="2" charset="-34"/>
              </a:rPr>
              <a:t>Using the STAFF database, the actual GOES </a:t>
            </a:r>
            <a:r>
              <a:rPr lang="en-US" sz="2300" i="0" dirty="0">
                <a:solidFill>
                  <a:schemeClr val="tx1"/>
                </a:solidFill>
                <a:latin typeface="Sawasdee" panose="02000503000000000000" pitchFamily="2" charset="-34"/>
                <a:cs typeface="Sawasdee" panose="02000503000000000000" pitchFamily="2" charset="-34"/>
              </a:rPr>
              <a:t>flux values are also </a:t>
            </a:r>
            <a:r>
              <a:rPr lang="en-US" sz="2300" i="0" dirty="0" smtClean="0">
                <a:solidFill>
                  <a:schemeClr val="tx1"/>
                </a:solidFill>
                <a:latin typeface="Sawasdee" panose="02000503000000000000" pitchFamily="2" charset="-34"/>
                <a:cs typeface="Sawasdee" panose="02000503000000000000" pitchFamily="2" charset="-34"/>
              </a:rPr>
              <a:t>displayed on the Solar Demon website.</a:t>
            </a:r>
          </a:p>
          <a:p>
            <a:pPr algn="just"/>
            <a:endParaRPr lang="en-US" sz="2300" i="0" dirty="0">
              <a:solidFill>
                <a:schemeClr val="tx1"/>
              </a:solidFill>
              <a:latin typeface="Sawasdee" panose="02000503000000000000" pitchFamily="2" charset="-34"/>
              <a:cs typeface="Sawasdee" panose="02000503000000000000" pitchFamily="2" charset="-34"/>
            </a:endParaRPr>
          </a:p>
          <a:p>
            <a:pPr algn="just"/>
            <a:r>
              <a:rPr lang="en-US" sz="2300" i="0" dirty="0" smtClean="0">
                <a:solidFill>
                  <a:schemeClr val="tx1"/>
                </a:solidFill>
                <a:latin typeface="Sawasdee" panose="02000503000000000000" pitchFamily="2" charset="-34"/>
                <a:cs typeface="Sawasdee" panose="02000503000000000000" pitchFamily="2" charset="-34"/>
              </a:rPr>
              <a:t>Alerts for flares with an estimated class of at least C5 are automatically sent to the COMESEP space weather impact forecasting system.</a:t>
            </a:r>
          </a:p>
        </p:txBody>
      </p:sp>
      <p:sp>
        <p:nvSpPr>
          <p:cNvPr id="28" name="TextBox 27"/>
          <p:cNvSpPr txBox="1"/>
          <p:nvPr/>
        </p:nvSpPr>
        <p:spPr>
          <a:xfrm>
            <a:off x="7525023" y="18251375"/>
            <a:ext cx="5993258" cy="2923877"/>
          </a:xfrm>
          <a:prstGeom prst="rect">
            <a:avLst/>
          </a:prstGeom>
          <a:noFill/>
        </p:spPr>
        <p:txBody>
          <a:bodyPr wrap="square" rtlCol="0">
            <a:spAutoFit/>
          </a:bodyPr>
          <a:lstStyle/>
          <a:p>
            <a:pPr algn="just"/>
            <a:r>
              <a:rPr lang="en-US" sz="2300" i="0" dirty="0" smtClean="0">
                <a:solidFill>
                  <a:schemeClr val="tx1"/>
                </a:solidFill>
                <a:latin typeface="Sawasdee" panose="02000503000000000000" pitchFamily="2" charset="-34"/>
                <a:cs typeface="Sawasdee" panose="02000503000000000000" pitchFamily="2" charset="-34"/>
              </a:rPr>
              <a:t>Transient coronal holes, or dimmings, are detected in real-time using SDO/AIA 21.1</a:t>
            </a:r>
            <a:r>
              <a:rPr lang="en-US" sz="2300" i="0" dirty="0" smtClean="0">
                <a:solidFill>
                  <a:srgbClr val="000000"/>
                </a:solidFill>
                <a:latin typeface="Sawasdee" panose="02000503000000000000" pitchFamily="2" charset="-34"/>
                <a:cs typeface="Sawasdee" panose="02000503000000000000" pitchFamily="2" charset="-34"/>
              </a:rPr>
              <a:t>nm </a:t>
            </a:r>
            <a:r>
              <a:rPr lang="en-US" sz="2300" i="0" dirty="0" smtClean="0">
                <a:solidFill>
                  <a:schemeClr val="tx1"/>
                </a:solidFill>
                <a:latin typeface="Sawasdee" panose="02000503000000000000" pitchFamily="2" charset="-34"/>
                <a:cs typeface="Sawasdee" panose="02000503000000000000" pitchFamily="2" charset="-34"/>
              </a:rPr>
              <a:t>images. They are detected both on- and off-disc using a combination of running and base difference images. The intensity of the dimmings is tracked with derotated, limb brightness corrected, base difference images. </a:t>
            </a:r>
          </a:p>
        </p:txBody>
      </p:sp>
      <p:sp>
        <p:nvSpPr>
          <p:cNvPr id="29" name="TextBox 28"/>
          <p:cNvSpPr txBox="1"/>
          <p:nvPr/>
        </p:nvSpPr>
        <p:spPr>
          <a:xfrm>
            <a:off x="1981147" y="23700718"/>
            <a:ext cx="9936364" cy="3985706"/>
          </a:xfrm>
          <a:prstGeom prst="rect">
            <a:avLst/>
          </a:prstGeom>
          <a:noFill/>
        </p:spPr>
        <p:txBody>
          <a:bodyPr wrap="square" rtlCol="0">
            <a:spAutoFit/>
          </a:bodyPr>
          <a:lstStyle/>
          <a:p>
            <a:pPr algn="just"/>
            <a:r>
              <a:rPr lang="en-US" sz="2300" i="0" dirty="0" smtClean="0">
                <a:solidFill>
                  <a:schemeClr val="tx1"/>
                </a:solidFill>
                <a:latin typeface="Sawasdee" panose="02000503000000000000" pitchFamily="2" charset="-34"/>
                <a:cs typeface="Sawasdee" panose="02000503000000000000" pitchFamily="2" charset="-34"/>
              </a:rPr>
              <a:t>For each of the flares detected on the solar disc, distance time plots are generated for both running difference and percentage running difference images in 21.1</a:t>
            </a:r>
            <a:r>
              <a:rPr lang="en-US" sz="2300" i="0" dirty="0" smtClean="0">
                <a:solidFill>
                  <a:srgbClr val="000000"/>
                </a:solidFill>
                <a:latin typeface="Sawasdee" panose="02000503000000000000" pitchFamily="2" charset="-34"/>
                <a:cs typeface="Sawasdee" panose="02000503000000000000" pitchFamily="2" charset="-34"/>
              </a:rPr>
              <a:t>nm</a:t>
            </a:r>
            <a:r>
              <a:rPr lang="en-US" sz="2300" i="0" dirty="0" smtClean="0">
                <a:solidFill>
                  <a:schemeClr val="tx1"/>
                </a:solidFill>
                <a:latin typeface="Sawasdee" panose="02000503000000000000" pitchFamily="2" charset="-34"/>
                <a:cs typeface="Sawasdee" panose="02000503000000000000" pitchFamily="2" charset="-34"/>
              </a:rPr>
              <a:t> for 24 sectors around the eruption center. The solar disc in the images has been derotated such that the events are seen head-on and an estimation of the speed of a possible EUV wave following the surface of the sun can be made. </a:t>
            </a:r>
          </a:p>
          <a:p>
            <a:pPr algn="just"/>
            <a:endParaRPr lang="en-US" sz="2300" b="1" i="0" dirty="0">
              <a:solidFill>
                <a:schemeClr val="tx1"/>
              </a:solidFill>
              <a:latin typeface="Sawasdee" panose="02000503000000000000" pitchFamily="2" charset="-34"/>
              <a:cs typeface="Sawasdee" panose="02000503000000000000" pitchFamily="2" charset="-34"/>
            </a:endParaRPr>
          </a:p>
          <a:p>
            <a:pPr algn="just"/>
            <a:r>
              <a:rPr lang="en-US" sz="2300" i="0" dirty="0" smtClean="0">
                <a:solidFill>
                  <a:schemeClr val="tx1"/>
                </a:solidFill>
                <a:latin typeface="Sawasdee" panose="02000503000000000000" pitchFamily="2" charset="-34"/>
                <a:cs typeface="Sawasdee" panose="02000503000000000000" pitchFamily="2" charset="-34"/>
              </a:rPr>
              <a:t>The images are also used to generate animations that can be viewed - </a:t>
            </a:r>
            <a:r>
              <a:rPr lang="en-US" sz="2300" i="0" dirty="0">
                <a:solidFill>
                  <a:schemeClr val="tx1"/>
                </a:solidFill>
                <a:latin typeface="Sawasdee" panose="02000503000000000000" pitchFamily="2" charset="-34"/>
                <a:cs typeface="Sawasdee" panose="02000503000000000000" pitchFamily="2" charset="-34"/>
              </a:rPr>
              <a:t>along </a:t>
            </a:r>
            <a:r>
              <a:rPr lang="en-US" sz="2300" i="0" dirty="0" smtClean="0">
                <a:solidFill>
                  <a:schemeClr val="tx1"/>
                </a:solidFill>
                <a:latin typeface="Sawasdee" panose="02000503000000000000" pitchFamily="2" charset="-34"/>
                <a:cs typeface="Sawasdee" panose="02000503000000000000" pitchFamily="2" charset="-34"/>
              </a:rPr>
              <a:t>with the intensity profiles - on the Solar Demon website. The intensity profiles will be used to automatically define EUV wave fronts (under development).</a:t>
            </a:r>
            <a:endParaRPr lang="fr-BE" sz="2300" i="0" dirty="0">
              <a:solidFill>
                <a:schemeClr val="tx1"/>
              </a:solidFill>
              <a:latin typeface="Sawasdee" panose="02000503000000000000" pitchFamily="2" charset="-34"/>
              <a:cs typeface="Sawasdee" panose="02000503000000000000" pitchFamily="2" charset="-34"/>
            </a:endParaRPr>
          </a:p>
        </p:txBody>
      </p:sp>
      <p:pic>
        <p:nvPicPr>
          <p:cNvPr id="35" name="Picture 2" descr="C:\Users\emilk\Documents\comesep-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697070" y="37097381"/>
            <a:ext cx="1477867" cy="281499"/>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8389119" y="29444617"/>
            <a:ext cx="9361040" cy="1862048"/>
          </a:xfrm>
          <a:prstGeom prst="rect">
            <a:avLst/>
          </a:prstGeom>
          <a:noFill/>
        </p:spPr>
        <p:txBody>
          <a:bodyPr wrap="square" rtlCol="0">
            <a:spAutoFit/>
          </a:bodyPr>
          <a:lstStyle/>
          <a:p>
            <a:pPr algn="just"/>
            <a:r>
              <a:rPr lang="en-US" sz="2300" i="0" dirty="0" smtClean="0">
                <a:solidFill>
                  <a:schemeClr val="tx1"/>
                </a:solidFill>
                <a:latin typeface="Sawasdee" panose="02000503000000000000" pitchFamily="2" charset="-34"/>
                <a:cs typeface="Sawasdee" panose="02000503000000000000" pitchFamily="2" charset="-34"/>
              </a:rPr>
              <a:t>The Solar Demon flare and dimming detectors have processed all SDO/AIA 9.4nm and 21.1nm synoptic images from May 2010 up </a:t>
            </a:r>
            <a:r>
              <a:rPr lang="en-US" sz="2300" i="0" smtClean="0">
                <a:solidFill>
                  <a:schemeClr val="tx1"/>
                </a:solidFill>
                <a:latin typeface="Sawasdee" panose="02000503000000000000" pitchFamily="2" charset="-34"/>
                <a:cs typeface="Sawasdee" panose="02000503000000000000" pitchFamily="2" charset="-34"/>
              </a:rPr>
              <a:t>to October 2014</a:t>
            </a:r>
            <a:r>
              <a:rPr lang="en-US" sz="2300" i="0" dirty="0" smtClean="0">
                <a:solidFill>
                  <a:schemeClr val="tx1"/>
                </a:solidFill>
                <a:latin typeface="Sawasdee" panose="02000503000000000000" pitchFamily="2" charset="-34"/>
                <a:cs typeface="Sawasdee" panose="02000503000000000000" pitchFamily="2" charset="-34"/>
              </a:rPr>
              <a:t>. The resulting catalog allows us to, for example, generate interesting plots showing the distribution of flares and dimmings for Solar Cycle 24.</a:t>
            </a:r>
            <a:endParaRPr lang="en-US" sz="2300" i="0" dirty="0">
              <a:solidFill>
                <a:schemeClr val="tx1"/>
              </a:solidFill>
              <a:latin typeface="Sawasdee" panose="02000503000000000000" pitchFamily="2" charset="-34"/>
              <a:cs typeface="Sawasdee" panose="02000503000000000000" pitchFamily="2" charset="-34"/>
            </a:endParaRPr>
          </a:p>
        </p:txBody>
      </p:sp>
      <p:pic>
        <p:nvPicPr>
          <p:cNvPr id="21" name="Picture 2" descr="C:\Users\emilk\Desktop\limb brightness.png"/>
          <p:cNvPicPr>
            <a:picLocks noChangeAspect="1" noChangeArrowheads="1"/>
          </p:cNvPicPr>
          <p:nvPr/>
        </p:nvPicPr>
        <p:blipFill rotWithShape="1">
          <a:blip r:embed="rId7">
            <a:extLst>
              <a:ext uri="{28A0092B-C50C-407E-A947-70E740481C1C}">
                <a14:useLocalDpi xmlns:a14="http://schemas.microsoft.com/office/drawing/2010/main" val="0"/>
              </a:ext>
            </a:extLst>
          </a:blip>
          <a:srcRect l="3477" t="4449" r="2108"/>
          <a:stretch/>
        </p:blipFill>
        <p:spPr bwMode="auto">
          <a:xfrm>
            <a:off x="21259297" y="8268952"/>
            <a:ext cx="3591448" cy="22120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17876970" y="35101419"/>
            <a:ext cx="7362021" cy="830997"/>
          </a:xfrm>
          <a:prstGeom prst="rect">
            <a:avLst/>
          </a:prstGeom>
          <a:noFill/>
        </p:spPr>
        <p:txBody>
          <a:bodyPr wrap="square" rtlCol="0">
            <a:spAutoFit/>
          </a:bodyPr>
          <a:lstStyle/>
          <a:p>
            <a:pPr algn="just"/>
            <a:r>
              <a:rPr lang="en-US" sz="1600" i="0" dirty="0" smtClean="0">
                <a:solidFill>
                  <a:schemeClr val="tx1"/>
                </a:solidFill>
                <a:latin typeface="Sawasdee" panose="02000503000000000000" pitchFamily="2" charset="-34"/>
                <a:cs typeface="Sawasdee" panose="02000503000000000000" pitchFamily="2" charset="-34"/>
              </a:rPr>
              <a:t>An overview of all flares detected by Solar Demon in Stonyhurst heliographic coordinates. Each flare is depicted as a series of connected dots displaying the intensity-weighted centroid of the flare throughout multiple images.</a:t>
            </a:r>
            <a:endParaRPr lang="en-US" sz="1600" i="0" dirty="0">
              <a:solidFill>
                <a:schemeClr val="tx1"/>
              </a:solidFill>
              <a:latin typeface="Sawasdee" panose="02000503000000000000" pitchFamily="2" charset="-34"/>
              <a:cs typeface="Sawasdee" panose="02000503000000000000" pitchFamily="2" charset="-34"/>
            </a:endParaRPr>
          </a:p>
        </p:txBody>
      </p:sp>
      <p:sp>
        <p:nvSpPr>
          <p:cNvPr id="52" name="TextBox 51"/>
          <p:cNvSpPr txBox="1"/>
          <p:nvPr/>
        </p:nvSpPr>
        <p:spPr>
          <a:xfrm>
            <a:off x="2340447" y="35140328"/>
            <a:ext cx="5344774" cy="584775"/>
          </a:xfrm>
          <a:prstGeom prst="rect">
            <a:avLst/>
          </a:prstGeom>
          <a:noFill/>
        </p:spPr>
        <p:txBody>
          <a:bodyPr wrap="square" rtlCol="0">
            <a:spAutoFit/>
          </a:bodyPr>
          <a:lstStyle/>
          <a:p>
            <a:pPr algn="just"/>
            <a:r>
              <a:rPr lang="en-US" sz="1600" i="0" dirty="0" smtClean="0">
                <a:solidFill>
                  <a:schemeClr val="tx1"/>
                </a:solidFill>
                <a:latin typeface="Sawasdee" panose="02000503000000000000" pitchFamily="2" charset="-34"/>
                <a:cs typeface="Sawasdee" panose="02000503000000000000" pitchFamily="2" charset="-34"/>
              </a:rPr>
              <a:t>“Butterfly” diagram displaying the Stonyhurst latitude of all detected flares since May 2010.</a:t>
            </a:r>
            <a:endParaRPr lang="en-US" sz="1600" i="0" dirty="0">
              <a:solidFill>
                <a:schemeClr val="tx1"/>
              </a:solidFill>
              <a:latin typeface="Sawasdee" panose="02000503000000000000" pitchFamily="2" charset="-34"/>
              <a:cs typeface="Sawasdee" panose="02000503000000000000" pitchFamily="2" charset="-34"/>
            </a:endParaRPr>
          </a:p>
        </p:txBody>
      </p:sp>
      <p:sp>
        <p:nvSpPr>
          <p:cNvPr id="53" name="TextBox 52"/>
          <p:cNvSpPr txBox="1"/>
          <p:nvPr/>
        </p:nvSpPr>
        <p:spPr>
          <a:xfrm>
            <a:off x="13615493" y="15546782"/>
            <a:ext cx="5471471" cy="830997"/>
          </a:xfrm>
          <a:prstGeom prst="rect">
            <a:avLst/>
          </a:prstGeom>
          <a:noFill/>
        </p:spPr>
        <p:txBody>
          <a:bodyPr wrap="square" rtlCol="0">
            <a:spAutoFit/>
          </a:bodyPr>
          <a:lstStyle/>
          <a:p>
            <a:pPr algn="just"/>
            <a:r>
              <a:rPr lang="en-US" sz="1600" i="0" dirty="0" smtClean="0">
                <a:solidFill>
                  <a:schemeClr val="tx1"/>
                </a:solidFill>
                <a:latin typeface="Sawasdee" panose="02000503000000000000" pitchFamily="2" charset="-34"/>
                <a:cs typeface="Sawasdee" panose="02000503000000000000" pitchFamily="2" charset="-34"/>
              </a:rPr>
              <a:t>The location, brightness, and start, peak and end time of each flare is displayed on the real-time flare detection page of the Solar Demon</a:t>
            </a:r>
            <a:r>
              <a:rPr lang="en-US" sz="1600" i="0" dirty="0">
                <a:solidFill>
                  <a:schemeClr val="tx1"/>
                </a:solidFill>
                <a:latin typeface="Sawasdee" panose="02000503000000000000" pitchFamily="2" charset="-34"/>
                <a:cs typeface="Sawasdee" panose="02000503000000000000" pitchFamily="2" charset="-34"/>
              </a:rPr>
              <a:t> </a:t>
            </a:r>
            <a:r>
              <a:rPr lang="en-US" sz="1600" i="0" dirty="0" smtClean="0">
                <a:solidFill>
                  <a:schemeClr val="tx1"/>
                </a:solidFill>
                <a:latin typeface="Sawasdee" panose="02000503000000000000" pitchFamily="2" charset="-34"/>
                <a:cs typeface="Sawasdee" panose="02000503000000000000" pitchFamily="2" charset="-34"/>
              </a:rPr>
              <a:t>website.</a:t>
            </a:r>
            <a:endParaRPr lang="en-US" sz="1600" i="0" dirty="0">
              <a:solidFill>
                <a:schemeClr val="tx1"/>
              </a:solidFill>
              <a:latin typeface="Sawasdee" panose="02000503000000000000" pitchFamily="2" charset="-34"/>
              <a:cs typeface="Sawasdee" panose="02000503000000000000" pitchFamily="2" charset="-34"/>
            </a:endParaRPr>
          </a:p>
        </p:txBody>
      </p:sp>
      <p:sp>
        <p:nvSpPr>
          <p:cNvPr id="54" name="TextBox 53"/>
          <p:cNvSpPr txBox="1"/>
          <p:nvPr/>
        </p:nvSpPr>
        <p:spPr>
          <a:xfrm>
            <a:off x="19679705" y="15546782"/>
            <a:ext cx="5401868" cy="830997"/>
          </a:xfrm>
          <a:prstGeom prst="rect">
            <a:avLst/>
          </a:prstGeom>
          <a:noFill/>
        </p:spPr>
        <p:txBody>
          <a:bodyPr wrap="square" rtlCol="0">
            <a:spAutoFit/>
          </a:bodyPr>
          <a:lstStyle/>
          <a:p>
            <a:pPr algn="just"/>
            <a:r>
              <a:rPr lang="en-US" sz="1600" i="0" dirty="0" smtClean="0">
                <a:solidFill>
                  <a:schemeClr val="tx1"/>
                </a:solidFill>
                <a:latin typeface="Sawasdee" panose="02000503000000000000" pitchFamily="2" charset="-34"/>
                <a:cs typeface="Sawasdee" panose="02000503000000000000" pitchFamily="2" charset="-34"/>
              </a:rPr>
              <a:t>For each detected flare intensity profiles and animations are available. Solar Demon detected this X1.6 flare on November 7, 2014 with peak brightness at 17:27 UTC.</a:t>
            </a:r>
            <a:endParaRPr lang="en-US" sz="1600" i="0" dirty="0">
              <a:solidFill>
                <a:schemeClr val="tx1"/>
              </a:solidFill>
              <a:latin typeface="Sawasdee" panose="02000503000000000000" pitchFamily="2" charset="-34"/>
              <a:cs typeface="Sawasdee" panose="02000503000000000000" pitchFamily="2" charset="-34"/>
            </a:endParaRPr>
          </a:p>
        </p:txBody>
      </p:sp>
      <p:sp>
        <p:nvSpPr>
          <p:cNvPr id="55" name="TextBox 54"/>
          <p:cNvSpPr txBox="1"/>
          <p:nvPr/>
        </p:nvSpPr>
        <p:spPr>
          <a:xfrm>
            <a:off x="2053155" y="21458808"/>
            <a:ext cx="4967812" cy="830997"/>
          </a:xfrm>
          <a:prstGeom prst="rect">
            <a:avLst/>
          </a:prstGeom>
          <a:noFill/>
        </p:spPr>
        <p:txBody>
          <a:bodyPr wrap="square" rtlCol="0">
            <a:spAutoFit/>
          </a:bodyPr>
          <a:lstStyle/>
          <a:p>
            <a:pPr algn="just"/>
            <a:r>
              <a:rPr lang="en-US" sz="1600" i="0" dirty="0" smtClean="0">
                <a:solidFill>
                  <a:schemeClr val="tx1"/>
                </a:solidFill>
                <a:latin typeface="Sawasdee" panose="02000503000000000000" pitchFamily="2" charset="-34"/>
                <a:cs typeface="Sawasdee" panose="02000503000000000000" pitchFamily="2" charset="-34"/>
              </a:rPr>
              <a:t>The locations, intensities, </a:t>
            </a:r>
            <a:r>
              <a:rPr lang="en-US" sz="1600" i="0" dirty="0">
                <a:solidFill>
                  <a:schemeClr val="tx1"/>
                </a:solidFill>
                <a:latin typeface="Sawasdee" panose="02000503000000000000" pitchFamily="2" charset="-34"/>
                <a:cs typeface="Sawasdee" panose="02000503000000000000" pitchFamily="2" charset="-34"/>
              </a:rPr>
              <a:t>and start, peak and end </a:t>
            </a:r>
            <a:r>
              <a:rPr lang="en-US" sz="1600" i="0" dirty="0" smtClean="0">
                <a:solidFill>
                  <a:schemeClr val="tx1"/>
                </a:solidFill>
                <a:latin typeface="Sawasdee" panose="02000503000000000000" pitchFamily="2" charset="-34"/>
                <a:cs typeface="Sawasdee" panose="02000503000000000000" pitchFamily="2" charset="-34"/>
              </a:rPr>
              <a:t>times </a:t>
            </a:r>
            <a:r>
              <a:rPr lang="en-US" sz="1600" i="0" dirty="0">
                <a:solidFill>
                  <a:schemeClr val="tx1"/>
                </a:solidFill>
                <a:latin typeface="Sawasdee" panose="02000503000000000000" pitchFamily="2" charset="-34"/>
                <a:cs typeface="Sawasdee" panose="02000503000000000000" pitchFamily="2" charset="-34"/>
              </a:rPr>
              <a:t>of </a:t>
            </a:r>
            <a:r>
              <a:rPr lang="en-US" sz="1600" i="0" dirty="0" smtClean="0">
                <a:solidFill>
                  <a:schemeClr val="tx1"/>
                </a:solidFill>
                <a:latin typeface="Sawasdee" panose="02000503000000000000" pitchFamily="2" charset="-34"/>
                <a:cs typeface="Sawasdee" panose="02000503000000000000" pitchFamily="2" charset="-34"/>
              </a:rPr>
              <a:t>recently detected dimmings are displayed on the front page of Solar Demon. </a:t>
            </a:r>
            <a:endParaRPr lang="en-US" sz="1600" i="0" dirty="0">
              <a:solidFill>
                <a:schemeClr val="tx1"/>
              </a:solidFill>
              <a:latin typeface="Sawasdee" panose="02000503000000000000" pitchFamily="2" charset="-34"/>
              <a:cs typeface="Sawasdee" panose="02000503000000000000" pitchFamily="2" charset="-34"/>
            </a:endParaRPr>
          </a:p>
        </p:txBody>
      </p:sp>
      <p:sp>
        <p:nvSpPr>
          <p:cNvPr id="56" name="TextBox 55"/>
          <p:cNvSpPr txBox="1"/>
          <p:nvPr/>
        </p:nvSpPr>
        <p:spPr>
          <a:xfrm>
            <a:off x="17462127" y="20954752"/>
            <a:ext cx="7619446" cy="1323439"/>
          </a:xfrm>
          <a:prstGeom prst="rect">
            <a:avLst/>
          </a:prstGeom>
          <a:noFill/>
        </p:spPr>
        <p:txBody>
          <a:bodyPr wrap="square" rtlCol="0">
            <a:spAutoFit/>
          </a:bodyPr>
          <a:lstStyle/>
          <a:p>
            <a:pPr algn="just"/>
            <a:r>
              <a:rPr lang="en-US" sz="1600" i="0" dirty="0" smtClean="0">
                <a:solidFill>
                  <a:schemeClr val="tx1"/>
                </a:solidFill>
                <a:latin typeface="Sawasdee" panose="02000503000000000000" pitchFamily="2" charset="-34"/>
                <a:cs typeface="Sawasdee" panose="02000503000000000000" pitchFamily="2" charset="-34"/>
              </a:rPr>
              <a:t>For each detected dimming, intensity profiles and animations are available. Animations include (percentage) running difference, (percentage) base difference</a:t>
            </a:r>
            <a:r>
              <a:rPr lang="en-US" sz="1600" i="0" dirty="0">
                <a:solidFill>
                  <a:schemeClr val="tx1"/>
                </a:solidFill>
                <a:latin typeface="Sawasdee" panose="02000503000000000000" pitchFamily="2" charset="-34"/>
                <a:cs typeface="Sawasdee" panose="02000503000000000000" pitchFamily="2" charset="-34"/>
              </a:rPr>
              <a:t>, dimming mask, dimming </a:t>
            </a:r>
            <a:r>
              <a:rPr lang="en-US" sz="1600" i="0" dirty="0" smtClean="0">
                <a:solidFill>
                  <a:schemeClr val="tx1"/>
                </a:solidFill>
                <a:latin typeface="Sawasdee" panose="02000503000000000000" pitchFamily="2" charset="-34"/>
                <a:cs typeface="Sawasdee" panose="02000503000000000000" pitchFamily="2" charset="-34"/>
              </a:rPr>
              <a:t>intensity, as well as the original SDO/AIA 21.1</a:t>
            </a:r>
            <a:r>
              <a:rPr lang="en-US" sz="1600" i="0" dirty="0" smtClean="0">
                <a:solidFill>
                  <a:srgbClr val="000000"/>
                </a:solidFill>
                <a:latin typeface="Sawasdee" panose="02000503000000000000" pitchFamily="2" charset="-34"/>
                <a:cs typeface="Sawasdee" panose="02000503000000000000" pitchFamily="2" charset="-34"/>
              </a:rPr>
              <a:t>nm </a:t>
            </a:r>
            <a:r>
              <a:rPr lang="en-US" sz="1600" i="0" dirty="0" smtClean="0">
                <a:solidFill>
                  <a:schemeClr val="tx1"/>
                </a:solidFill>
                <a:latin typeface="Sawasdee" panose="02000503000000000000" pitchFamily="2" charset="-34"/>
                <a:cs typeface="Sawasdee" panose="02000503000000000000" pitchFamily="2" charset="-34"/>
              </a:rPr>
              <a:t>images. This dimming was detected on September 10, 2014 with peak intensity drop at 17:39 UTC.</a:t>
            </a:r>
            <a:endParaRPr lang="en-US" sz="1600" i="0" dirty="0">
              <a:solidFill>
                <a:schemeClr val="tx1"/>
              </a:solidFill>
              <a:latin typeface="Sawasdee" panose="02000503000000000000" pitchFamily="2" charset="-34"/>
              <a:cs typeface="Sawasdee" panose="02000503000000000000" pitchFamily="2" charset="-34"/>
            </a:endParaRPr>
          </a:p>
        </p:txBody>
      </p:sp>
      <p:sp>
        <p:nvSpPr>
          <p:cNvPr id="57" name="TextBox 56"/>
          <p:cNvSpPr txBox="1"/>
          <p:nvPr/>
        </p:nvSpPr>
        <p:spPr>
          <a:xfrm>
            <a:off x="8965183" y="35140328"/>
            <a:ext cx="8064896" cy="830997"/>
          </a:xfrm>
          <a:prstGeom prst="rect">
            <a:avLst/>
          </a:prstGeom>
          <a:noFill/>
        </p:spPr>
        <p:txBody>
          <a:bodyPr wrap="square" rtlCol="0">
            <a:spAutoFit/>
          </a:bodyPr>
          <a:lstStyle/>
          <a:p>
            <a:pPr algn="just"/>
            <a:r>
              <a:rPr lang="en-US" sz="1600" i="0" dirty="0" smtClean="0">
                <a:solidFill>
                  <a:schemeClr val="tx1"/>
                </a:solidFill>
                <a:latin typeface="Sawasdee" panose="02000503000000000000" pitchFamily="2" charset="-34"/>
                <a:cs typeface="Sawasdee" panose="02000503000000000000" pitchFamily="2" charset="-34"/>
              </a:rPr>
              <a:t>Cumulative count of flares (left) and dimmings (right) detected in the northern and southern hemisphere. The northern hemisphere shows an increased flaring and dimming activity earlier than the southern hemisphere.</a:t>
            </a:r>
            <a:endParaRPr lang="en-US" sz="1600" i="0" dirty="0">
              <a:solidFill>
                <a:schemeClr val="tx1"/>
              </a:solidFill>
              <a:latin typeface="Sawasdee" panose="02000503000000000000" pitchFamily="2" charset="-34"/>
              <a:cs typeface="Sawasdee" panose="02000503000000000000" pitchFamily="2" charset="-34"/>
            </a:endParaRPr>
          </a:p>
        </p:txBody>
      </p:sp>
      <p:sp>
        <p:nvSpPr>
          <p:cNvPr id="3" name="TextBox 2"/>
          <p:cNvSpPr txBox="1"/>
          <p:nvPr/>
        </p:nvSpPr>
        <p:spPr>
          <a:xfrm rot="16200000">
            <a:off x="7854390" y="32759046"/>
            <a:ext cx="936474" cy="276999"/>
          </a:xfrm>
          <a:prstGeom prst="rect">
            <a:avLst/>
          </a:prstGeom>
          <a:noFill/>
        </p:spPr>
        <p:txBody>
          <a:bodyPr wrap="none" rtlCol="0">
            <a:spAutoFit/>
          </a:bodyPr>
          <a:lstStyle/>
          <a:p>
            <a:r>
              <a:rPr lang="en-US" sz="1200" b="1" i="0" dirty="0" smtClean="0">
                <a:solidFill>
                  <a:schemeClr val="tx1"/>
                </a:solidFill>
                <a:latin typeface="Sawasdee" panose="02000503000000000000" pitchFamily="2" charset="-34"/>
                <a:cs typeface="Sawasdee" panose="02000503000000000000" pitchFamily="2" charset="-34"/>
              </a:rPr>
              <a:t>Flare count</a:t>
            </a:r>
            <a:endParaRPr lang="fr-BE" sz="1200" b="1" i="0" dirty="0">
              <a:solidFill>
                <a:schemeClr val="tx1"/>
              </a:solidFill>
              <a:latin typeface="Sawasdee" panose="02000503000000000000" pitchFamily="2" charset="-34"/>
              <a:cs typeface="Sawasdee" panose="02000503000000000000" pitchFamily="2" charset="-34"/>
            </a:endParaRPr>
          </a:p>
        </p:txBody>
      </p:sp>
      <p:sp>
        <p:nvSpPr>
          <p:cNvPr id="58" name="TextBox 57"/>
          <p:cNvSpPr txBox="1"/>
          <p:nvPr/>
        </p:nvSpPr>
        <p:spPr>
          <a:xfrm rot="16200000">
            <a:off x="12271470" y="32781178"/>
            <a:ext cx="1175322" cy="276999"/>
          </a:xfrm>
          <a:prstGeom prst="rect">
            <a:avLst/>
          </a:prstGeom>
          <a:noFill/>
        </p:spPr>
        <p:txBody>
          <a:bodyPr wrap="none" rtlCol="0">
            <a:spAutoFit/>
          </a:bodyPr>
          <a:lstStyle/>
          <a:p>
            <a:r>
              <a:rPr lang="en-US" sz="1200" b="1" i="0" dirty="0" smtClean="0">
                <a:solidFill>
                  <a:schemeClr val="tx1"/>
                </a:solidFill>
                <a:latin typeface="Sawasdee" panose="02000503000000000000" pitchFamily="2" charset="-34"/>
                <a:cs typeface="Sawasdee" panose="02000503000000000000" pitchFamily="2" charset="-34"/>
              </a:rPr>
              <a:t>Dimming count</a:t>
            </a:r>
            <a:endParaRPr lang="fr-BE" sz="1200" b="1" i="0" dirty="0">
              <a:solidFill>
                <a:schemeClr val="tx1"/>
              </a:solidFill>
              <a:latin typeface="Sawasdee" panose="02000503000000000000" pitchFamily="2" charset="-34"/>
              <a:cs typeface="Sawasdee" panose="02000503000000000000" pitchFamily="2" charset="-34"/>
            </a:endParaRPr>
          </a:p>
        </p:txBody>
      </p:sp>
      <p:sp>
        <p:nvSpPr>
          <p:cNvPr id="59" name="TextBox 58"/>
          <p:cNvSpPr txBox="1"/>
          <p:nvPr/>
        </p:nvSpPr>
        <p:spPr>
          <a:xfrm>
            <a:off x="9858880" y="34719313"/>
            <a:ext cx="963725" cy="276999"/>
          </a:xfrm>
          <a:prstGeom prst="rect">
            <a:avLst/>
          </a:prstGeom>
          <a:noFill/>
        </p:spPr>
        <p:txBody>
          <a:bodyPr wrap="none" rtlCol="0">
            <a:spAutoFit/>
          </a:bodyPr>
          <a:lstStyle/>
          <a:p>
            <a:r>
              <a:rPr lang="en-US" sz="1200" b="1" i="0" dirty="0" smtClean="0">
                <a:solidFill>
                  <a:schemeClr val="tx1"/>
                </a:solidFill>
                <a:latin typeface="Sawasdee" panose="02000503000000000000" pitchFamily="2" charset="-34"/>
                <a:cs typeface="Sawasdee" panose="02000503000000000000" pitchFamily="2" charset="-34"/>
              </a:rPr>
              <a:t>Time (years)</a:t>
            </a:r>
            <a:endParaRPr lang="fr-BE" sz="1200" b="1" i="0" dirty="0">
              <a:solidFill>
                <a:schemeClr val="tx1"/>
              </a:solidFill>
              <a:latin typeface="Sawasdee" panose="02000503000000000000" pitchFamily="2" charset="-34"/>
              <a:cs typeface="Sawasdee" panose="02000503000000000000" pitchFamily="2" charset="-34"/>
            </a:endParaRPr>
          </a:p>
        </p:txBody>
      </p:sp>
      <p:sp>
        <p:nvSpPr>
          <p:cNvPr id="60" name="TextBox 59"/>
          <p:cNvSpPr txBox="1"/>
          <p:nvPr/>
        </p:nvSpPr>
        <p:spPr>
          <a:xfrm>
            <a:off x="14493047" y="34718014"/>
            <a:ext cx="963725" cy="276999"/>
          </a:xfrm>
          <a:prstGeom prst="rect">
            <a:avLst/>
          </a:prstGeom>
          <a:noFill/>
        </p:spPr>
        <p:txBody>
          <a:bodyPr wrap="none" rtlCol="0">
            <a:spAutoFit/>
          </a:bodyPr>
          <a:lstStyle/>
          <a:p>
            <a:r>
              <a:rPr lang="en-US" sz="1200" b="1" i="0" dirty="0" smtClean="0">
                <a:solidFill>
                  <a:schemeClr val="tx1"/>
                </a:solidFill>
                <a:latin typeface="Sawasdee" panose="02000503000000000000" pitchFamily="2" charset="-34"/>
                <a:cs typeface="Sawasdee" panose="02000503000000000000" pitchFamily="2" charset="-34"/>
              </a:rPr>
              <a:t>Time (years)</a:t>
            </a:r>
            <a:endParaRPr lang="fr-BE" sz="1200" b="1" i="0" dirty="0">
              <a:solidFill>
                <a:schemeClr val="tx1"/>
              </a:solidFill>
              <a:latin typeface="Sawasdee" panose="02000503000000000000" pitchFamily="2" charset="-34"/>
              <a:cs typeface="Sawasdee" panose="02000503000000000000" pitchFamily="2" charset="-34"/>
            </a:endParaRPr>
          </a:p>
        </p:txBody>
      </p:sp>
      <p:sp>
        <p:nvSpPr>
          <p:cNvPr id="62" name="TextBox 61"/>
          <p:cNvSpPr txBox="1"/>
          <p:nvPr/>
        </p:nvSpPr>
        <p:spPr>
          <a:xfrm rot="16200000">
            <a:off x="1332435" y="31755852"/>
            <a:ext cx="708847" cy="276999"/>
          </a:xfrm>
          <a:prstGeom prst="rect">
            <a:avLst/>
          </a:prstGeom>
          <a:noFill/>
        </p:spPr>
        <p:txBody>
          <a:bodyPr wrap="none" rtlCol="0">
            <a:spAutoFit/>
          </a:bodyPr>
          <a:lstStyle/>
          <a:p>
            <a:r>
              <a:rPr lang="en-US" sz="1200" b="1" i="0" dirty="0" smtClean="0">
                <a:solidFill>
                  <a:schemeClr val="tx1"/>
                </a:solidFill>
                <a:latin typeface="Sawasdee" panose="02000503000000000000" pitchFamily="2" charset="-34"/>
                <a:cs typeface="Sawasdee" panose="02000503000000000000" pitchFamily="2" charset="-34"/>
              </a:rPr>
              <a:t>Latitude</a:t>
            </a:r>
            <a:endParaRPr lang="fr-BE" sz="1200" b="1" i="0" dirty="0">
              <a:solidFill>
                <a:schemeClr val="tx1"/>
              </a:solidFill>
              <a:latin typeface="Sawasdee" panose="02000503000000000000" pitchFamily="2" charset="-34"/>
              <a:cs typeface="Sawasdee" panose="02000503000000000000" pitchFamily="2" charset="-34"/>
            </a:endParaRPr>
          </a:p>
        </p:txBody>
      </p:sp>
      <p:pic>
        <p:nvPicPr>
          <p:cNvPr id="1028" name="Picture 4" descr="http://solardemon.oma.be/overview2.php?d=0&amp;b=20000&amp;w=2000&amp;fid=0&amp;science=1"/>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5248" b="4686"/>
          <a:stretch/>
        </p:blipFill>
        <p:spPr bwMode="auto">
          <a:xfrm>
            <a:off x="17812020" y="28413780"/>
            <a:ext cx="7494166" cy="67495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1981357" y="28825864"/>
            <a:ext cx="5783256" cy="617266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10">
            <a:extLst>
              <a:ext uri="{28A0092B-C50C-407E-A947-70E740481C1C}">
                <a14:useLocalDpi xmlns:a14="http://schemas.microsoft.com/office/drawing/2010/main" val="0"/>
              </a:ext>
            </a:extLst>
          </a:blip>
          <a:srcRect l="1466" t="12986" r="2122" b="4581"/>
          <a:stretch/>
        </p:blipFill>
        <p:spPr bwMode="auto">
          <a:xfrm>
            <a:off x="12311418" y="23285738"/>
            <a:ext cx="9148031" cy="1119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11">
            <a:extLst>
              <a:ext uri="{28A0092B-C50C-407E-A947-70E740481C1C}">
                <a14:useLocalDpi xmlns:a14="http://schemas.microsoft.com/office/drawing/2010/main" val="0"/>
              </a:ext>
            </a:extLst>
          </a:blip>
          <a:srcRect l="2840" t="15765" r="5975" b="5986"/>
          <a:stretch/>
        </p:blipFill>
        <p:spPr bwMode="auto">
          <a:xfrm>
            <a:off x="21916768" y="23331016"/>
            <a:ext cx="3085575" cy="18095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9" descr="image not (yet) availabl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349559" y="24752217"/>
            <a:ext cx="2918460" cy="29184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 name="Picture 11" descr="image not (yet) availabl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542247" y="24752216"/>
            <a:ext cx="2918461" cy="29184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1" name="TextBox 70"/>
          <p:cNvSpPr txBox="1"/>
          <p:nvPr/>
        </p:nvSpPr>
        <p:spPr>
          <a:xfrm>
            <a:off x="15517911" y="24767129"/>
            <a:ext cx="2794555" cy="3093154"/>
          </a:xfrm>
          <a:prstGeom prst="rect">
            <a:avLst/>
          </a:prstGeom>
          <a:noFill/>
        </p:spPr>
        <p:txBody>
          <a:bodyPr wrap="square" rtlCol="0">
            <a:spAutoFit/>
          </a:bodyPr>
          <a:lstStyle/>
          <a:p>
            <a:pPr algn="just"/>
            <a:r>
              <a:rPr lang="en-US" sz="1500" i="0" dirty="0">
                <a:solidFill>
                  <a:schemeClr val="tx1"/>
                </a:solidFill>
                <a:latin typeface="Sawasdee" panose="02000503000000000000" pitchFamily="2" charset="-34"/>
                <a:cs typeface="Sawasdee" panose="02000503000000000000" pitchFamily="2" charset="-34"/>
              </a:rPr>
              <a:t>Left: </a:t>
            </a:r>
            <a:r>
              <a:rPr lang="en-US" sz="1500" i="0" dirty="0" smtClean="0">
                <a:solidFill>
                  <a:schemeClr val="tx1"/>
                </a:solidFill>
                <a:latin typeface="Sawasdee" panose="02000503000000000000" pitchFamily="2" charset="-34"/>
                <a:cs typeface="Sawasdee" panose="02000503000000000000" pitchFamily="2" charset="-34"/>
              </a:rPr>
              <a:t>An </a:t>
            </a:r>
            <a:r>
              <a:rPr lang="en-US" sz="1500" i="0" dirty="0" smtClean="0">
                <a:solidFill>
                  <a:srgbClr val="000000"/>
                </a:solidFill>
                <a:latin typeface="Sawasdee" panose="02000503000000000000" pitchFamily="2" charset="-34"/>
                <a:cs typeface="Sawasdee" panose="02000503000000000000" pitchFamily="2" charset="-34"/>
              </a:rPr>
              <a:t>M6.5 </a:t>
            </a:r>
            <a:r>
              <a:rPr lang="en-US" sz="1500" i="0" dirty="0">
                <a:solidFill>
                  <a:srgbClr val="000000"/>
                </a:solidFill>
                <a:latin typeface="Sawasdee" panose="02000503000000000000" pitchFamily="2" charset="-34"/>
                <a:cs typeface="Sawasdee" panose="02000503000000000000" pitchFamily="2" charset="-34"/>
              </a:rPr>
              <a:t>flare </a:t>
            </a:r>
            <a:r>
              <a:rPr lang="en-US" sz="1500" i="0" dirty="0" smtClean="0">
                <a:solidFill>
                  <a:srgbClr val="000000"/>
                </a:solidFill>
                <a:latin typeface="Sawasdee" panose="02000503000000000000" pitchFamily="2" charset="-34"/>
                <a:cs typeface="Sawasdee" panose="02000503000000000000" pitchFamily="2" charset="-34"/>
              </a:rPr>
              <a:t>was </a:t>
            </a:r>
            <a:r>
              <a:rPr lang="en-US" sz="1500" i="0" dirty="0">
                <a:solidFill>
                  <a:srgbClr val="000000"/>
                </a:solidFill>
                <a:latin typeface="Sawasdee" panose="02000503000000000000" pitchFamily="2" charset="-34"/>
                <a:cs typeface="Sawasdee" panose="02000503000000000000" pitchFamily="2" charset="-34"/>
              </a:rPr>
              <a:t>detected on July 8, 2014 at 16:26 UTC</a:t>
            </a:r>
            <a:r>
              <a:rPr lang="en-US" sz="1500" i="0" dirty="0" smtClean="0">
                <a:solidFill>
                  <a:srgbClr val="000000"/>
                </a:solidFill>
                <a:latin typeface="Sawasdee" panose="02000503000000000000" pitchFamily="2" charset="-34"/>
                <a:cs typeface="Sawasdee" panose="02000503000000000000" pitchFamily="2" charset="-34"/>
              </a:rPr>
              <a:t>. </a:t>
            </a:r>
            <a:r>
              <a:rPr lang="en-US" sz="1500" i="0" dirty="0" smtClean="0">
                <a:solidFill>
                  <a:schemeClr val="tx1"/>
                </a:solidFill>
                <a:latin typeface="Sawasdee" panose="02000503000000000000" pitchFamily="2" charset="-34"/>
                <a:cs typeface="Sawasdee" panose="02000503000000000000" pitchFamily="2" charset="-34"/>
              </a:rPr>
              <a:t>Right</a:t>
            </a:r>
            <a:r>
              <a:rPr lang="en-US" sz="1500" i="0" dirty="0">
                <a:solidFill>
                  <a:schemeClr val="tx1"/>
                </a:solidFill>
                <a:latin typeface="Sawasdee" panose="02000503000000000000" pitchFamily="2" charset="-34"/>
                <a:cs typeface="Sawasdee" panose="02000503000000000000" pitchFamily="2" charset="-34"/>
              </a:rPr>
              <a:t>: </a:t>
            </a:r>
            <a:r>
              <a:rPr lang="en-US" sz="1500" i="0" dirty="0" smtClean="0">
                <a:solidFill>
                  <a:schemeClr val="tx1"/>
                </a:solidFill>
                <a:latin typeface="Sawasdee" panose="02000503000000000000" pitchFamily="2" charset="-34"/>
                <a:cs typeface="Sawasdee" panose="02000503000000000000" pitchFamily="2" charset="-34"/>
              </a:rPr>
              <a:t>over a duration of two hours starting from the initial flare detection, percentage </a:t>
            </a:r>
            <a:r>
              <a:rPr lang="en-US" sz="1500" i="0" dirty="0">
                <a:solidFill>
                  <a:schemeClr val="tx1"/>
                </a:solidFill>
                <a:latin typeface="Sawasdee" panose="02000503000000000000" pitchFamily="2" charset="-34"/>
                <a:cs typeface="Sawasdee" panose="02000503000000000000" pitchFamily="2" charset="-34"/>
              </a:rPr>
              <a:t>running difference </a:t>
            </a:r>
            <a:r>
              <a:rPr lang="en-US" sz="1500" i="0" dirty="0" smtClean="0">
                <a:solidFill>
                  <a:schemeClr val="tx1"/>
                </a:solidFill>
                <a:latin typeface="Sawasdee" panose="02000503000000000000" pitchFamily="2" charset="-34"/>
                <a:cs typeface="Sawasdee" panose="02000503000000000000" pitchFamily="2" charset="-34"/>
              </a:rPr>
              <a:t>images (21.1nm) are used </a:t>
            </a:r>
            <a:r>
              <a:rPr lang="en-US" sz="1500" i="0" dirty="0">
                <a:solidFill>
                  <a:schemeClr val="tx1"/>
                </a:solidFill>
                <a:latin typeface="Sawasdee" panose="02000503000000000000" pitchFamily="2" charset="-34"/>
                <a:cs typeface="Sawasdee" panose="02000503000000000000" pitchFamily="2" charset="-34"/>
              </a:rPr>
              <a:t>to </a:t>
            </a:r>
            <a:r>
              <a:rPr lang="en-US" sz="1500" i="0" dirty="0" smtClean="0">
                <a:solidFill>
                  <a:schemeClr val="tx1"/>
                </a:solidFill>
                <a:latin typeface="Sawasdee" panose="02000503000000000000" pitchFamily="2" charset="-34"/>
                <a:cs typeface="Sawasdee" panose="02000503000000000000" pitchFamily="2" charset="-34"/>
              </a:rPr>
              <a:t>create distance-time plots (above) that show an EUV </a:t>
            </a:r>
            <a:r>
              <a:rPr lang="en-US" sz="1500" i="0" dirty="0">
                <a:solidFill>
                  <a:schemeClr val="tx1"/>
                </a:solidFill>
                <a:latin typeface="Sawasdee" panose="02000503000000000000" pitchFamily="2" charset="-34"/>
                <a:cs typeface="Sawasdee" panose="02000503000000000000" pitchFamily="2" charset="-34"/>
              </a:rPr>
              <a:t>wave </a:t>
            </a:r>
            <a:r>
              <a:rPr lang="en-US" sz="1500" i="0" dirty="0" smtClean="0">
                <a:solidFill>
                  <a:schemeClr val="tx1"/>
                </a:solidFill>
                <a:latin typeface="Sawasdee" panose="02000503000000000000" pitchFamily="2" charset="-34"/>
                <a:cs typeface="Sawasdee" panose="02000503000000000000" pitchFamily="2" charset="-34"/>
              </a:rPr>
              <a:t>move away from the flare </a:t>
            </a:r>
            <a:r>
              <a:rPr lang="en-US" sz="1500" i="0" dirty="0">
                <a:solidFill>
                  <a:schemeClr val="tx1"/>
                </a:solidFill>
                <a:latin typeface="Sawasdee" panose="02000503000000000000" pitchFamily="2" charset="-34"/>
                <a:cs typeface="Sawasdee" panose="02000503000000000000" pitchFamily="2" charset="-34"/>
              </a:rPr>
              <a:t>center as a bright linear </a:t>
            </a:r>
            <a:r>
              <a:rPr lang="en-US" sz="1500" i="0" dirty="0" smtClean="0">
                <a:solidFill>
                  <a:schemeClr val="tx1"/>
                </a:solidFill>
                <a:latin typeface="Sawasdee" panose="02000503000000000000" pitchFamily="2" charset="-34"/>
                <a:cs typeface="Sawasdee" panose="02000503000000000000" pitchFamily="2" charset="-34"/>
              </a:rPr>
              <a:t>feature most clearly visible in the NW direction. </a:t>
            </a:r>
            <a:endParaRPr lang="en-US" sz="1500" i="0" dirty="0">
              <a:solidFill>
                <a:schemeClr val="tx1"/>
              </a:solidFill>
              <a:latin typeface="Sawasdee" panose="02000503000000000000" pitchFamily="2" charset="-34"/>
              <a:cs typeface="Sawasdee" panose="02000503000000000000" pitchFamily="2" charset="-34"/>
            </a:endParaRPr>
          </a:p>
        </p:txBody>
      </p:sp>
      <p:pic>
        <p:nvPicPr>
          <p:cNvPr id="1039" name="Picture 15" descr="http://www.stce.be/images/STCElogo.gif"/>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788909" y="36508480"/>
            <a:ext cx="1905000" cy="134302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4737629" y="37795856"/>
            <a:ext cx="2108269" cy="261610"/>
          </a:xfrm>
          <a:prstGeom prst="rect">
            <a:avLst/>
          </a:prstGeom>
          <a:noFill/>
        </p:spPr>
        <p:txBody>
          <a:bodyPr wrap="none" rtlCol="0">
            <a:spAutoFit/>
          </a:bodyPr>
          <a:lstStyle/>
          <a:p>
            <a:r>
              <a:rPr lang="en-GB" sz="1100" i="0" dirty="0">
                <a:solidFill>
                  <a:schemeClr val="tx1"/>
                </a:solidFill>
                <a:latin typeface="Arial Narrow" panose="020B0606020202030204" pitchFamily="34" charset="0"/>
              </a:rPr>
              <a:t>Solar-Terrestrial Centre of Excellence</a:t>
            </a:r>
            <a:endParaRPr lang="en-GB" sz="1100" dirty="0">
              <a:solidFill>
                <a:schemeClr val="tx1"/>
              </a:solidFill>
              <a:latin typeface="Arial Narrow" panose="020B0606020202030204" pitchFamily="34" charset="0"/>
            </a:endParaRPr>
          </a:p>
        </p:txBody>
      </p:sp>
      <p:sp>
        <p:nvSpPr>
          <p:cNvPr id="5" name="TextBox 4"/>
          <p:cNvSpPr txBox="1"/>
          <p:nvPr/>
        </p:nvSpPr>
        <p:spPr>
          <a:xfrm>
            <a:off x="12133535" y="22959080"/>
            <a:ext cx="9438802" cy="338554"/>
          </a:xfrm>
          <a:prstGeom prst="rect">
            <a:avLst/>
          </a:prstGeom>
          <a:noFill/>
        </p:spPr>
        <p:txBody>
          <a:bodyPr wrap="none" rtlCol="0">
            <a:spAutoFit/>
          </a:bodyPr>
          <a:lstStyle/>
          <a:p>
            <a:pPr algn="l"/>
            <a:r>
              <a:rPr lang="nl-NL" sz="1600" b="1" i="0" dirty="0" smtClean="0">
                <a:solidFill>
                  <a:schemeClr val="tx1"/>
                </a:solidFill>
                <a:latin typeface="Sawasdee" panose="02000503000000000000" pitchFamily="2" charset="-34"/>
                <a:cs typeface="Sawasdee" panose="02000503000000000000" pitchFamily="2" charset="-34"/>
              </a:rPr>
              <a:t>W	</a:t>
            </a:r>
            <a:r>
              <a:rPr lang="nl-NL" sz="1600" b="1" i="0" dirty="0">
                <a:solidFill>
                  <a:schemeClr val="tx1"/>
                </a:solidFill>
                <a:latin typeface="Sawasdee" panose="02000503000000000000" pitchFamily="2" charset="-34"/>
                <a:cs typeface="Sawasdee" panose="02000503000000000000" pitchFamily="2" charset="-34"/>
              </a:rPr>
              <a:t>	</a:t>
            </a:r>
            <a:r>
              <a:rPr lang="nl-NL" sz="1600" b="1" i="0" dirty="0" smtClean="0">
                <a:solidFill>
                  <a:schemeClr val="tx1"/>
                </a:solidFill>
                <a:latin typeface="Sawasdee" panose="02000503000000000000" pitchFamily="2" charset="-34"/>
                <a:cs typeface="Sawasdee" panose="02000503000000000000" pitchFamily="2" charset="-34"/>
              </a:rPr>
              <a:t>	       </a:t>
            </a:r>
            <a:r>
              <a:rPr lang="nl-NL" sz="1600" b="1" i="0" dirty="0">
                <a:solidFill>
                  <a:schemeClr val="tx1"/>
                </a:solidFill>
                <a:latin typeface="Sawasdee" panose="02000503000000000000" pitchFamily="2" charset="-34"/>
                <a:cs typeface="Sawasdee" panose="02000503000000000000" pitchFamily="2" charset="-34"/>
              </a:rPr>
              <a:t> </a:t>
            </a:r>
            <a:r>
              <a:rPr lang="nl-NL" sz="1600" b="1" i="0" dirty="0" smtClean="0">
                <a:solidFill>
                  <a:schemeClr val="tx1"/>
                </a:solidFill>
                <a:latin typeface="Sawasdee" panose="02000503000000000000" pitchFamily="2" charset="-34"/>
                <a:cs typeface="Sawasdee" panose="02000503000000000000" pitchFamily="2" charset="-34"/>
              </a:rPr>
              <a:t>     N				      E				      S				    W</a:t>
            </a:r>
            <a:endParaRPr lang="en-GB" sz="1600" b="1" i="0" dirty="0">
              <a:solidFill>
                <a:schemeClr val="tx1"/>
              </a:solidFill>
              <a:latin typeface="Sawasdee" panose="02000503000000000000" pitchFamily="2" charset="-34"/>
              <a:cs typeface="Sawasdee" panose="02000503000000000000" pitchFamily="2" charset="-34"/>
            </a:endParaRPr>
          </a:p>
        </p:txBody>
      </p:sp>
      <p:sp>
        <p:nvSpPr>
          <p:cNvPr id="16" name="TextBox 15"/>
          <p:cNvSpPr txBox="1"/>
          <p:nvPr/>
        </p:nvSpPr>
        <p:spPr>
          <a:xfrm>
            <a:off x="2772495" y="5112992"/>
            <a:ext cx="9931589" cy="5229637"/>
          </a:xfrm>
          <a:prstGeom prst="rect">
            <a:avLst/>
          </a:prstGeom>
          <a:noFill/>
        </p:spPr>
        <p:txBody>
          <a:bodyPr wrap="square" rtlCol="0">
            <a:spAutoFit/>
          </a:bodyPr>
          <a:lstStyle/>
          <a:p>
            <a:pPr algn="just">
              <a:spcBef>
                <a:spcPts val="11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a:pPr>
            <a:r>
              <a:rPr lang="en-US" b="1" i="0" dirty="0" smtClean="0">
                <a:solidFill>
                  <a:srgbClr val="000000"/>
                </a:solidFill>
                <a:latin typeface="Sawasdee" panose="02000503000000000000" pitchFamily="2" charset="-34"/>
                <a:cs typeface="Sawasdee" panose="02000503000000000000" pitchFamily="2" charset="-34"/>
              </a:rPr>
              <a:t>Solar </a:t>
            </a:r>
            <a:r>
              <a:rPr lang="en-US" b="1" i="0" dirty="0">
                <a:solidFill>
                  <a:srgbClr val="000000"/>
                </a:solidFill>
                <a:latin typeface="Sawasdee" panose="02000503000000000000" pitchFamily="2" charset="-34"/>
                <a:cs typeface="Sawasdee" panose="02000503000000000000" pitchFamily="2" charset="-34"/>
              </a:rPr>
              <a:t>Demon is a collection of tools to automatically detect and characterize solar flares, dimmings, and EUV waves in near real-time. </a:t>
            </a:r>
            <a:endParaRPr lang="en-US" b="1" i="0" dirty="0" smtClean="0">
              <a:solidFill>
                <a:srgbClr val="000000"/>
              </a:solidFill>
              <a:latin typeface="Sawasdee" panose="02000503000000000000" pitchFamily="2" charset="-34"/>
              <a:cs typeface="Sawasdee" panose="02000503000000000000" pitchFamily="2" charset="-34"/>
            </a:endParaRPr>
          </a:p>
          <a:p>
            <a:pPr algn="just">
              <a:spcBef>
                <a:spcPts val="11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a:pPr>
            <a:r>
              <a:rPr lang="en-US" b="1" i="0" dirty="0" smtClean="0">
                <a:solidFill>
                  <a:srgbClr val="000000"/>
                </a:solidFill>
                <a:latin typeface="Sawasdee" panose="02000503000000000000" pitchFamily="2" charset="-34"/>
                <a:cs typeface="Sawasdee" panose="02000503000000000000" pitchFamily="2" charset="-34"/>
              </a:rPr>
              <a:t>Aid </a:t>
            </a:r>
            <a:r>
              <a:rPr lang="en-US" b="1" i="0" dirty="0">
                <a:solidFill>
                  <a:srgbClr val="000000"/>
                </a:solidFill>
                <a:latin typeface="Sawasdee" panose="02000503000000000000" pitchFamily="2" charset="-34"/>
                <a:cs typeface="Sawasdee" panose="02000503000000000000" pitchFamily="2" charset="-34"/>
              </a:rPr>
              <a:t>space weather applications by providing extra information on front sided eruptive events, and gain better understanding of underlying physical </a:t>
            </a:r>
            <a:r>
              <a:rPr lang="en-US" b="1" i="0" dirty="0" smtClean="0">
                <a:solidFill>
                  <a:srgbClr val="000000"/>
                </a:solidFill>
                <a:latin typeface="Sawasdee" panose="02000503000000000000" pitchFamily="2" charset="-34"/>
                <a:cs typeface="Sawasdee" panose="02000503000000000000" pitchFamily="2" charset="-34"/>
              </a:rPr>
              <a:t>mechanisms.</a:t>
            </a:r>
            <a:endParaRPr lang="en-US" b="1" i="0" dirty="0">
              <a:solidFill>
                <a:srgbClr val="000000"/>
              </a:solidFill>
              <a:latin typeface="Sawasdee" panose="02000503000000000000" pitchFamily="2" charset="-34"/>
              <a:cs typeface="Sawasdee" panose="02000503000000000000" pitchFamily="2" charset="-34"/>
            </a:endParaRPr>
          </a:p>
          <a:p>
            <a:pPr algn="just">
              <a:spcBef>
                <a:spcPts val="11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a:pPr>
            <a:r>
              <a:rPr lang="en-US" b="1" i="0" dirty="0" smtClean="0">
                <a:solidFill>
                  <a:srgbClr val="000000"/>
                </a:solidFill>
                <a:latin typeface="Sawasdee" panose="02000503000000000000" pitchFamily="2" charset="-34"/>
                <a:cs typeface="Sawasdee" panose="02000503000000000000" pitchFamily="2" charset="-34"/>
              </a:rPr>
              <a:t>Automatically </a:t>
            </a:r>
            <a:r>
              <a:rPr lang="en-US" b="1" i="0" dirty="0">
                <a:solidFill>
                  <a:srgbClr val="000000"/>
                </a:solidFill>
                <a:latin typeface="Sawasdee" panose="02000503000000000000" pitchFamily="2" charset="-34"/>
                <a:cs typeface="Sawasdee" panose="02000503000000000000" pitchFamily="2" charset="-34"/>
              </a:rPr>
              <a:t>analyzing SDO/AIA 9.4nm and 21.1nm synoptic and quick-look images. </a:t>
            </a:r>
            <a:endParaRPr lang="en-US" b="1" i="0" dirty="0">
              <a:solidFill>
                <a:srgbClr val="FF33CC"/>
              </a:solidFill>
              <a:latin typeface="Sawasdee" panose="02000503000000000000" pitchFamily="2" charset="-34"/>
              <a:cs typeface="Sawasdee" panose="02000503000000000000" pitchFamily="2" charset="-34"/>
            </a:endParaRPr>
          </a:p>
          <a:p>
            <a:pPr algn="just">
              <a:spcBef>
                <a:spcPts val="11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a:pPr>
            <a:r>
              <a:rPr lang="en-US" b="1" i="0" dirty="0" smtClean="0">
                <a:solidFill>
                  <a:srgbClr val="000000"/>
                </a:solidFill>
                <a:latin typeface="Sawasdee" panose="02000503000000000000" pitchFamily="2" charset="-34"/>
                <a:cs typeface="Sawasdee" panose="02000503000000000000" pitchFamily="2" charset="-34"/>
              </a:rPr>
              <a:t>Solar </a:t>
            </a:r>
            <a:r>
              <a:rPr lang="en-US" b="1" i="0" dirty="0">
                <a:solidFill>
                  <a:srgbClr val="000000"/>
                </a:solidFill>
                <a:latin typeface="Sawasdee" panose="02000503000000000000" pitchFamily="2" charset="-34"/>
                <a:cs typeface="Sawasdee" panose="02000503000000000000" pitchFamily="2" charset="-34"/>
              </a:rPr>
              <a:t>Demon results are available at </a:t>
            </a:r>
            <a:r>
              <a:rPr lang="en-US" b="1" i="0" dirty="0" smtClean="0">
                <a:solidFill>
                  <a:srgbClr val="000000"/>
                </a:solidFill>
                <a:effectLst>
                  <a:outerShdw blurRad="38100" dist="38100" dir="2700000" algn="tl">
                    <a:srgbClr val="000000">
                      <a:alpha val="43137"/>
                    </a:srgbClr>
                  </a:outerShdw>
                </a:effectLst>
                <a:latin typeface="Sawasdee" panose="02000503000000000000" pitchFamily="2" charset="-34"/>
                <a:cs typeface="Sawasdee" panose="02000503000000000000" pitchFamily="2" charset="-34"/>
                <a:hlinkClick r:id="rId15"/>
              </a:rPr>
              <a:t>www.solardemon.oma.be</a:t>
            </a:r>
            <a:endParaRPr lang="en-US" b="1" i="0" dirty="0">
              <a:solidFill>
                <a:srgbClr val="000000"/>
              </a:solidFill>
              <a:effectLst>
                <a:outerShdw blurRad="38100" dist="38100" dir="2700000" algn="tl">
                  <a:srgbClr val="000000">
                    <a:alpha val="43137"/>
                  </a:srgbClr>
                </a:outerShdw>
              </a:effectLst>
              <a:latin typeface="Sawasdee" panose="02000503000000000000" pitchFamily="2" charset="-34"/>
              <a:cs typeface="Sawasdee" panose="02000503000000000000" pitchFamily="2" charset="-34"/>
            </a:endParaRPr>
          </a:p>
          <a:p>
            <a:pPr algn="l">
              <a:spcBef>
                <a:spcPts val="11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a:pPr>
            <a:r>
              <a:rPr lang="en-US" b="1" i="0" dirty="0" smtClean="0">
                <a:solidFill>
                  <a:srgbClr val="000000"/>
                </a:solidFill>
                <a:latin typeface="Sawasdee" panose="02000503000000000000" pitchFamily="2" charset="-34"/>
                <a:cs typeface="Sawasdee" panose="02000503000000000000" pitchFamily="2" charset="-34"/>
              </a:rPr>
              <a:t>We </a:t>
            </a:r>
            <a:r>
              <a:rPr lang="en-US" b="1" i="0" dirty="0">
                <a:solidFill>
                  <a:srgbClr val="000000"/>
                </a:solidFill>
                <a:latin typeface="Sawasdee" panose="02000503000000000000" pitchFamily="2" charset="-34"/>
                <a:cs typeface="Sawasdee" panose="02000503000000000000" pitchFamily="2" charset="-34"/>
              </a:rPr>
              <a:t>provide details of the algorithm and present and overview of several Solar Demon </a:t>
            </a:r>
            <a:r>
              <a:rPr lang="en-US" b="1" i="0" dirty="0" smtClean="0">
                <a:solidFill>
                  <a:srgbClr val="000000"/>
                </a:solidFill>
                <a:latin typeface="Sawasdee" panose="02000503000000000000" pitchFamily="2" charset="-34"/>
                <a:cs typeface="Sawasdee" panose="02000503000000000000" pitchFamily="2" charset="-34"/>
              </a:rPr>
              <a:t>results..</a:t>
            </a:r>
          </a:p>
          <a:p>
            <a:pPr algn="l">
              <a:spcBef>
                <a:spcPts val="11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a:pPr>
            <a:r>
              <a:rPr lang="en-US" b="1" i="0" dirty="0">
                <a:solidFill>
                  <a:srgbClr val="000000"/>
                </a:solidFill>
                <a:latin typeface="Sawasdee" panose="02000503000000000000" pitchFamily="2" charset="-34"/>
                <a:cs typeface="Sawasdee" panose="02000503000000000000" pitchFamily="2" charset="-34"/>
              </a:rPr>
              <a:t/>
            </a:r>
            <a:br>
              <a:rPr lang="en-US" b="1" i="0" dirty="0">
                <a:solidFill>
                  <a:srgbClr val="000000"/>
                </a:solidFill>
                <a:latin typeface="Sawasdee" panose="02000503000000000000" pitchFamily="2" charset="-34"/>
                <a:cs typeface="Sawasdee" panose="02000503000000000000" pitchFamily="2" charset="-34"/>
              </a:rPr>
            </a:br>
            <a:r>
              <a:rPr lang="en-US" b="1" i="0" dirty="0" smtClean="0">
                <a:solidFill>
                  <a:srgbClr val="000000"/>
                </a:solidFill>
                <a:latin typeface="Sawasdee" panose="02000503000000000000" pitchFamily="2" charset="-34"/>
                <a:cs typeface="Sawasdee" panose="02000503000000000000" pitchFamily="2" charset="-34"/>
              </a:rPr>
              <a:t>For </a:t>
            </a:r>
            <a:r>
              <a:rPr lang="en-US" b="1" i="0" dirty="0">
                <a:solidFill>
                  <a:srgbClr val="000000"/>
                </a:solidFill>
                <a:latin typeface="Sawasdee" panose="02000503000000000000" pitchFamily="2" charset="-34"/>
                <a:cs typeface="Sawasdee" panose="02000503000000000000" pitchFamily="2" charset="-34"/>
              </a:rPr>
              <a:t>additional </a:t>
            </a:r>
            <a:r>
              <a:rPr lang="en-US" b="1" dirty="0">
                <a:solidFill>
                  <a:srgbClr val="000000"/>
                </a:solidFill>
                <a:latin typeface="Sawasdee" panose="02000503000000000000" pitchFamily="2" charset="-34"/>
                <a:cs typeface="Sawasdee" panose="02000503000000000000" pitchFamily="2" charset="-34"/>
              </a:rPr>
              <a:t>questions </a:t>
            </a:r>
            <a:r>
              <a:rPr lang="en-US" b="1" i="0" dirty="0">
                <a:solidFill>
                  <a:srgbClr val="000000"/>
                </a:solidFill>
                <a:latin typeface="Sawasdee" panose="02000503000000000000" pitchFamily="2" charset="-34"/>
                <a:cs typeface="Sawasdee" panose="02000503000000000000" pitchFamily="2" charset="-34"/>
              </a:rPr>
              <a:t>or </a:t>
            </a:r>
            <a:r>
              <a:rPr lang="en-US" b="1" dirty="0">
                <a:solidFill>
                  <a:srgbClr val="000000"/>
                </a:solidFill>
                <a:latin typeface="Sawasdee" panose="02000503000000000000" pitchFamily="2" charset="-34"/>
                <a:cs typeface="Sawasdee" panose="02000503000000000000" pitchFamily="2" charset="-34"/>
              </a:rPr>
              <a:t>suggestions: </a:t>
            </a:r>
            <a:r>
              <a:rPr lang="en-US" b="1" i="0" dirty="0" smtClean="0">
                <a:solidFill>
                  <a:srgbClr val="000000"/>
                </a:solidFill>
                <a:effectLst>
                  <a:outerShdw blurRad="38100" dist="38100" dir="2700000" algn="tl">
                    <a:srgbClr val="000000">
                      <a:alpha val="43137"/>
                    </a:srgbClr>
                  </a:outerShdw>
                </a:effectLst>
                <a:latin typeface="Sawasdee" panose="02000503000000000000" pitchFamily="2" charset="-34"/>
                <a:cs typeface="Sawasdee" panose="02000503000000000000" pitchFamily="2" charset="-34"/>
                <a:hlinkClick r:id="rId16"/>
              </a:rPr>
              <a:t>emil.kraaikamp@observatoire.be</a:t>
            </a:r>
            <a:endParaRPr lang="en-GB" dirty="0"/>
          </a:p>
        </p:txBody>
      </p:sp>
      <p:sp>
        <p:nvSpPr>
          <p:cNvPr id="17" name="TextBox 16"/>
          <p:cNvSpPr txBox="1"/>
          <p:nvPr/>
        </p:nvSpPr>
        <p:spPr>
          <a:xfrm>
            <a:off x="1548359" y="5112992"/>
            <a:ext cx="1075936" cy="3970318"/>
          </a:xfrm>
          <a:prstGeom prst="rect">
            <a:avLst/>
          </a:prstGeom>
          <a:noFill/>
        </p:spPr>
        <p:txBody>
          <a:bodyPr wrap="none" rtlCol="0">
            <a:spAutoFit/>
          </a:bodyPr>
          <a:lstStyle/>
          <a:p>
            <a:pPr algn="l"/>
            <a:r>
              <a:rPr lang="en-US" b="1" dirty="0" smtClean="0">
                <a:solidFill>
                  <a:schemeClr val="accent6">
                    <a:lumMod val="75000"/>
                  </a:schemeClr>
                </a:solidFill>
                <a:latin typeface="Sawasdee" panose="02000503000000000000" pitchFamily="2" charset="-34"/>
                <a:cs typeface="Sawasdee" panose="02000503000000000000" pitchFamily="2" charset="-34"/>
              </a:rPr>
              <a:t>What </a:t>
            </a:r>
          </a:p>
          <a:p>
            <a:pPr algn="l"/>
            <a:endParaRPr lang="en-US" b="1" dirty="0" smtClean="0">
              <a:solidFill>
                <a:schemeClr val="accent6">
                  <a:lumMod val="75000"/>
                </a:schemeClr>
              </a:solidFill>
              <a:latin typeface="Sawasdee" panose="02000503000000000000" pitchFamily="2" charset="-34"/>
              <a:cs typeface="Sawasdee" panose="02000503000000000000" pitchFamily="2" charset="-34"/>
            </a:endParaRPr>
          </a:p>
          <a:p>
            <a:pPr algn="l"/>
            <a:endParaRPr lang="en-US" sz="900" b="1" dirty="0">
              <a:solidFill>
                <a:schemeClr val="accent6">
                  <a:lumMod val="75000"/>
                </a:schemeClr>
              </a:solidFill>
              <a:latin typeface="Sawasdee" panose="02000503000000000000" pitchFamily="2" charset="-34"/>
              <a:cs typeface="Sawasdee" panose="02000503000000000000" pitchFamily="2" charset="-34"/>
            </a:endParaRPr>
          </a:p>
          <a:p>
            <a:pPr algn="l"/>
            <a:r>
              <a:rPr lang="en-US" b="1" dirty="0" smtClean="0">
                <a:solidFill>
                  <a:schemeClr val="accent6">
                    <a:lumMod val="75000"/>
                  </a:schemeClr>
                </a:solidFill>
                <a:latin typeface="Sawasdee" panose="02000503000000000000" pitchFamily="2" charset="-34"/>
                <a:cs typeface="Sawasdee" panose="02000503000000000000" pitchFamily="2" charset="-34"/>
              </a:rPr>
              <a:t>Why</a:t>
            </a:r>
          </a:p>
          <a:p>
            <a:pPr algn="l"/>
            <a:endParaRPr lang="en-US" b="1" dirty="0" smtClean="0">
              <a:solidFill>
                <a:schemeClr val="accent6">
                  <a:lumMod val="75000"/>
                </a:schemeClr>
              </a:solidFill>
              <a:latin typeface="Sawasdee" panose="02000503000000000000" pitchFamily="2" charset="-34"/>
              <a:cs typeface="Sawasdee" panose="02000503000000000000" pitchFamily="2" charset="-34"/>
            </a:endParaRPr>
          </a:p>
          <a:p>
            <a:pPr algn="l"/>
            <a:endParaRPr lang="en-US" b="1" dirty="0">
              <a:solidFill>
                <a:schemeClr val="accent6">
                  <a:lumMod val="75000"/>
                </a:schemeClr>
              </a:solidFill>
              <a:latin typeface="Sawasdee" panose="02000503000000000000" pitchFamily="2" charset="-34"/>
              <a:cs typeface="Sawasdee" panose="02000503000000000000" pitchFamily="2" charset="-34"/>
            </a:endParaRPr>
          </a:p>
          <a:p>
            <a:pPr algn="l"/>
            <a:endParaRPr lang="en-US" sz="900" b="1" dirty="0">
              <a:solidFill>
                <a:schemeClr val="accent6">
                  <a:lumMod val="75000"/>
                </a:schemeClr>
              </a:solidFill>
              <a:latin typeface="Sawasdee" panose="02000503000000000000" pitchFamily="2" charset="-34"/>
              <a:cs typeface="Sawasdee" panose="02000503000000000000" pitchFamily="2" charset="-34"/>
            </a:endParaRPr>
          </a:p>
          <a:p>
            <a:pPr algn="l"/>
            <a:r>
              <a:rPr lang="en-US" b="1" dirty="0" smtClean="0">
                <a:solidFill>
                  <a:schemeClr val="accent6">
                    <a:lumMod val="75000"/>
                  </a:schemeClr>
                </a:solidFill>
                <a:latin typeface="Sawasdee" panose="02000503000000000000" pitchFamily="2" charset="-34"/>
                <a:cs typeface="Sawasdee" panose="02000503000000000000" pitchFamily="2" charset="-34"/>
              </a:rPr>
              <a:t>How</a:t>
            </a:r>
          </a:p>
          <a:p>
            <a:pPr algn="l"/>
            <a:endParaRPr lang="en-US" b="1" dirty="0" smtClean="0">
              <a:solidFill>
                <a:schemeClr val="accent6">
                  <a:lumMod val="75000"/>
                </a:schemeClr>
              </a:solidFill>
              <a:latin typeface="Sawasdee" panose="02000503000000000000" pitchFamily="2" charset="-34"/>
              <a:cs typeface="Sawasdee" panose="02000503000000000000" pitchFamily="2" charset="-34"/>
            </a:endParaRPr>
          </a:p>
          <a:p>
            <a:pPr algn="l"/>
            <a:endParaRPr lang="en-US" sz="900" b="1" dirty="0">
              <a:solidFill>
                <a:schemeClr val="accent6">
                  <a:lumMod val="75000"/>
                </a:schemeClr>
              </a:solidFill>
              <a:latin typeface="Sawasdee" panose="02000503000000000000" pitchFamily="2" charset="-34"/>
              <a:cs typeface="Sawasdee" panose="02000503000000000000" pitchFamily="2" charset="-34"/>
            </a:endParaRPr>
          </a:p>
          <a:p>
            <a:pPr algn="l"/>
            <a:r>
              <a:rPr lang="en-US" b="1" dirty="0" smtClean="0">
                <a:solidFill>
                  <a:schemeClr val="accent6">
                    <a:lumMod val="75000"/>
                  </a:schemeClr>
                </a:solidFill>
                <a:latin typeface="Sawasdee" panose="02000503000000000000" pitchFamily="2" charset="-34"/>
                <a:cs typeface="Sawasdee" panose="02000503000000000000" pitchFamily="2" charset="-34"/>
              </a:rPr>
              <a:t>Where</a:t>
            </a:r>
          </a:p>
          <a:p>
            <a:pPr algn="l"/>
            <a:endParaRPr lang="en-US" sz="900" b="1" dirty="0">
              <a:solidFill>
                <a:schemeClr val="accent6">
                  <a:lumMod val="75000"/>
                </a:schemeClr>
              </a:solidFill>
              <a:latin typeface="Sawasdee" panose="02000503000000000000" pitchFamily="2" charset="-34"/>
              <a:cs typeface="Sawasdee" panose="02000503000000000000" pitchFamily="2" charset="-34"/>
            </a:endParaRPr>
          </a:p>
          <a:p>
            <a:pPr algn="l"/>
            <a:r>
              <a:rPr lang="en-US" b="1" dirty="0" smtClean="0">
                <a:solidFill>
                  <a:schemeClr val="accent6">
                    <a:lumMod val="75000"/>
                  </a:schemeClr>
                </a:solidFill>
                <a:latin typeface="Sawasdee" panose="02000503000000000000" pitchFamily="2" charset="-34"/>
                <a:cs typeface="Sawasdee" panose="02000503000000000000" pitchFamily="2" charset="-34"/>
              </a:rPr>
              <a:t>Here</a:t>
            </a:r>
            <a:endParaRPr lang="en-GB" dirty="0"/>
          </a:p>
        </p:txBody>
      </p:sp>
      <p:graphicFrame>
        <p:nvGraphicFramePr>
          <p:cNvPr id="68" name="Chart 67"/>
          <p:cNvGraphicFramePr>
            <a:graphicFrameLocks/>
          </p:cNvGraphicFramePr>
          <p:nvPr>
            <p:extLst>
              <p:ext uri="{D42A27DB-BD31-4B8C-83A1-F6EECF244321}">
                <p14:modId xmlns:p14="http://schemas.microsoft.com/office/powerpoint/2010/main" val="3645825797"/>
              </p:ext>
            </p:extLst>
          </p:nvPr>
        </p:nvGraphicFramePr>
        <p:xfrm>
          <a:off x="8461127" y="31305871"/>
          <a:ext cx="5305582" cy="3453407"/>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69" name="Chart 68"/>
          <p:cNvGraphicFramePr>
            <a:graphicFrameLocks/>
          </p:cNvGraphicFramePr>
          <p:nvPr>
            <p:extLst>
              <p:ext uri="{D42A27DB-BD31-4B8C-83A1-F6EECF244321}">
                <p14:modId xmlns:p14="http://schemas.microsoft.com/office/powerpoint/2010/main" val="2486987846"/>
              </p:ext>
            </p:extLst>
          </p:nvPr>
        </p:nvGraphicFramePr>
        <p:xfrm>
          <a:off x="12859131" y="31277791"/>
          <a:ext cx="5270286" cy="3502497"/>
        </p:xfrm>
        <a:graphic>
          <a:graphicData uri="http://schemas.openxmlformats.org/drawingml/2006/chart">
            <c:chart xmlns:c="http://schemas.openxmlformats.org/drawingml/2006/chart" xmlns:r="http://schemas.openxmlformats.org/officeDocument/2006/relationships" r:id="rId18"/>
          </a:graphicData>
        </a:graphic>
      </p:graphicFrame>
      <p:pic>
        <p:nvPicPr>
          <p:cNvPr id="8" name="Picture 2" descr="http://solardemon.oma.be/overview2.php?d=30&amp;b=20000&amp;w=2000&amp;fid=0&amp;science=1"/>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5134" b="4749"/>
          <a:stretch/>
        </p:blipFill>
        <p:spPr bwMode="auto">
          <a:xfrm>
            <a:off x="17812021" y="28413780"/>
            <a:ext cx="7494166" cy="6753443"/>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p:cNvSpPr txBox="1"/>
          <p:nvPr/>
        </p:nvSpPr>
        <p:spPr>
          <a:xfrm>
            <a:off x="21916768" y="25419248"/>
            <a:ext cx="3257274" cy="1708160"/>
          </a:xfrm>
          <a:prstGeom prst="rect">
            <a:avLst/>
          </a:prstGeom>
          <a:noFill/>
        </p:spPr>
        <p:txBody>
          <a:bodyPr wrap="square" rtlCol="0">
            <a:spAutoFit/>
          </a:bodyPr>
          <a:lstStyle/>
          <a:p>
            <a:pPr algn="just"/>
            <a:r>
              <a:rPr lang="en-US" sz="1500" i="0" dirty="0" smtClean="0">
                <a:solidFill>
                  <a:schemeClr val="tx1"/>
                </a:solidFill>
                <a:latin typeface="Sawasdee" panose="02000503000000000000" pitchFamily="2" charset="-34"/>
                <a:cs typeface="Sawasdee" panose="02000503000000000000" pitchFamily="2" charset="-34"/>
              </a:rPr>
              <a:t>Top: distance time plot for a sector in the NW direction. </a:t>
            </a:r>
            <a:r>
              <a:rPr lang="en-US" sz="1500" i="0" dirty="0" smtClean="0">
                <a:solidFill>
                  <a:schemeClr val="tx1"/>
                </a:solidFill>
                <a:latin typeface="Sawasdee" panose="02000503000000000000" pitchFamily="2" charset="-34"/>
                <a:cs typeface="Sawasdee" panose="02000503000000000000" pitchFamily="2" charset="-34"/>
              </a:rPr>
              <a:t>The EUV wave speed can be estimated per sector on </a:t>
            </a:r>
            <a:r>
              <a:rPr lang="en-US" sz="1500" i="0" dirty="0" smtClean="0">
                <a:solidFill>
                  <a:schemeClr val="tx1"/>
                </a:solidFill>
                <a:latin typeface="Sawasdee" panose="02000503000000000000" pitchFamily="2" charset="-34"/>
                <a:cs typeface="Sawasdee" panose="02000503000000000000" pitchFamily="2" charset="-34"/>
              </a:rPr>
              <a:t>the Solar Demon website by drawing a line </a:t>
            </a:r>
            <a:r>
              <a:rPr lang="en-US" sz="1500" i="0" dirty="0" smtClean="0">
                <a:solidFill>
                  <a:schemeClr val="tx1"/>
                </a:solidFill>
                <a:latin typeface="Sawasdee" panose="02000503000000000000" pitchFamily="2" charset="-34"/>
                <a:cs typeface="Sawasdee" panose="02000503000000000000" pitchFamily="2" charset="-34"/>
              </a:rPr>
              <a:t>in distance </a:t>
            </a:r>
            <a:r>
              <a:rPr lang="en-US" sz="1500" i="0" dirty="0" smtClean="0">
                <a:solidFill>
                  <a:schemeClr val="tx1"/>
                </a:solidFill>
                <a:latin typeface="Sawasdee" panose="02000503000000000000" pitchFamily="2" charset="-34"/>
                <a:cs typeface="Sawasdee" panose="02000503000000000000" pitchFamily="2" charset="-34"/>
              </a:rPr>
              <a:t>time </a:t>
            </a:r>
            <a:r>
              <a:rPr lang="en-US" sz="1500" i="0" dirty="0" smtClean="0">
                <a:solidFill>
                  <a:schemeClr val="tx1"/>
                </a:solidFill>
                <a:latin typeface="Sawasdee" panose="02000503000000000000" pitchFamily="2" charset="-34"/>
                <a:cs typeface="Sawasdee" panose="02000503000000000000" pitchFamily="2" charset="-34"/>
              </a:rPr>
              <a:t>plots. For this direction the estimated speed is 540 </a:t>
            </a:r>
            <a:r>
              <a:rPr lang="en-US" sz="1500" i="0" dirty="0" smtClean="0">
                <a:solidFill>
                  <a:schemeClr val="tx1"/>
                </a:solidFill>
                <a:latin typeface="Sawasdee" panose="02000503000000000000" pitchFamily="2" charset="-34"/>
                <a:cs typeface="Sawasdee" panose="02000503000000000000" pitchFamily="2" charset="-34"/>
              </a:rPr>
              <a:t>km/s. </a:t>
            </a:r>
            <a:endParaRPr lang="en-US" sz="1500" i="0" dirty="0">
              <a:solidFill>
                <a:schemeClr val="tx1"/>
              </a:solidFill>
              <a:latin typeface="Sawasdee" panose="02000503000000000000" pitchFamily="2" charset="-34"/>
              <a:cs typeface="Sawasdee" panose="02000503000000000000" pitchFamily="2" charset="-34"/>
            </a:endParaRPr>
          </a:p>
        </p:txBody>
      </p:sp>
      <p:pic>
        <p:nvPicPr>
          <p:cNvPr id="12" name="Picture 6" descr="http://solardemon.oma.be/status_as_png.php?flares=1&amp;hours=24&amp;width=38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4419862" y="8756893"/>
            <a:ext cx="6637284" cy="24453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1374800" y="11361259"/>
            <a:ext cx="3661780" cy="36888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9272357" y="13530024"/>
            <a:ext cx="3569578" cy="18924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9"/>
          <p:cNvPicPr>
            <a:picLocks noChangeAspect="1" noChangeArrowheads="1"/>
          </p:cNvPicPr>
          <p:nvPr/>
        </p:nvPicPr>
        <p:blipFill rotWithShape="1">
          <a:blip r:embed="rId23">
            <a:extLst>
              <a:ext uri="{28A0092B-C50C-407E-A947-70E740481C1C}">
                <a14:useLocalDpi xmlns:a14="http://schemas.microsoft.com/office/drawing/2010/main" val="0"/>
              </a:ext>
            </a:extLst>
          </a:blip>
          <a:srcRect l="1276" t="9450" r="3964" b="10688"/>
          <a:stretch/>
        </p:blipFill>
        <p:spPr bwMode="auto">
          <a:xfrm>
            <a:off x="13733139" y="11394637"/>
            <a:ext cx="5226877" cy="40278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11"/>
          <p:cNvPicPr>
            <a:picLocks noChangeAspect="1" noChangeArrowheads="1"/>
          </p:cNvPicPr>
          <p:nvPr/>
        </p:nvPicPr>
        <p:blipFill rotWithShape="1">
          <a:blip r:embed="rId24">
            <a:extLst>
              <a:ext uri="{28A0092B-C50C-407E-A947-70E740481C1C}">
                <a14:useLocalDpi xmlns:a14="http://schemas.microsoft.com/office/drawing/2010/main" val="0"/>
              </a:ext>
            </a:extLst>
          </a:blip>
          <a:srcRect t="15600" r="20728" b="33821"/>
          <a:stretch/>
        </p:blipFill>
        <p:spPr bwMode="auto">
          <a:xfrm>
            <a:off x="17462126" y="17016415"/>
            <a:ext cx="7619447" cy="38892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12"/>
          <p:cNvPicPr>
            <a:picLocks noChangeAspect="1" noChangeArrowheads="1"/>
          </p:cNvPicPr>
          <p:nvPr/>
        </p:nvPicPr>
        <p:blipFill rotWithShape="1">
          <a:blip r:embed="rId25">
            <a:extLst>
              <a:ext uri="{28A0092B-C50C-407E-A947-70E740481C1C}">
                <a14:useLocalDpi xmlns:a14="http://schemas.microsoft.com/office/drawing/2010/main" val="0"/>
              </a:ext>
            </a:extLst>
          </a:blip>
          <a:srcRect l="824" t="9420" r="58990" b="13425"/>
          <a:stretch/>
        </p:blipFill>
        <p:spPr bwMode="auto">
          <a:xfrm>
            <a:off x="13933735" y="17013494"/>
            <a:ext cx="3361062" cy="51624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26">
            <a:extLst>
              <a:ext uri="{28A0092B-C50C-407E-A947-70E740481C1C}">
                <a14:useLocalDpi xmlns:a14="http://schemas.microsoft.com/office/drawing/2010/main" val="0"/>
              </a:ext>
            </a:extLst>
          </a:blip>
          <a:srcRect l="1330" t="9162" r="5815" b="18544"/>
          <a:stretch/>
        </p:blipFill>
        <p:spPr bwMode="auto">
          <a:xfrm>
            <a:off x="2086789" y="17046289"/>
            <a:ext cx="4934178" cy="43405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44553</TotalTime>
  <Words>879</Words>
  <Application>Microsoft Office PowerPoint</Application>
  <PresentationFormat>Custom</PresentationFormat>
  <Paragraphs>103</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Aspect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SDO 1 Workshop</dc:title>
  <dc:creator>Francisv</dc:creator>
  <cp:lastModifiedBy>emilk</cp:lastModifiedBy>
  <cp:revision>1227</cp:revision>
  <cp:lastPrinted>2014-11-12T18:18:01Z</cp:lastPrinted>
  <dcterms:created xsi:type="dcterms:W3CDTF">2011-04-22T13:11:11Z</dcterms:created>
  <dcterms:modified xsi:type="dcterms:W3CDTF">2014-11-12T18:32:01Z</dcterms:modified>
</cp:coreProperties>
</file>