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04" r:id="rId2"/>
  </p:sldIdLst>
  <p:sldSz cx="9899650" cy="6858000"/>
  <p:notesSz cx="6810375" cy="99425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3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9E9"/>
    <a:srgbClr val="589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1" autoAdjust="0"/>
    <p:restoredTop sz="99891" autoAdjust="0"/>
  </p:normalViewPr>
  <p:slideViewPr>
    <p:cSldViewPr snapToGrid="0" showGuides="1">
      <p:cViewPr>
        <p:scale>
          <a:sx n="120" d="100"/>
          <a:sy n="120" d="100"/>
        </p:scale>
        <p:origin x="-810" y="72"/>
      </p:cViewPr>
      <p:guideLst>
        <p:guide orient="horz" pos="346"/>
        <p:guide pos="3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5" d="100"/>
          <a:sy n="105" d="100"/>
        </p:scale>
        <p:origin x="32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AF76-3F61-4B76-97C2-97A4CF6E5E51}" type="datetimeFigureOut">
              <a:rPr lang="fi-FI" smtClean="0"/>
              <a:t>11.11.2014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71E43-3465-4D03-971A-B3C075A97E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364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785CC-1145-4077-86EC-B0F703F63FAD}" type="datetimeFigureOut">
              <a:rPr lang="fi-FI" smtClean="0"/>
              <a:t>11.11.2014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4250" y="1243013"/>
            <a:ext cx="48418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FD84B-1E3A-4E2C-B9C7-E76AB2F1F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95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ukansi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11" y="1994232"/>
            <a:ext cx="8629789" cy="140061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63B9E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" y="4033864"/>
            <a:ext cx="9888392" cy="2834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3192895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BCF9-F668-4A90-A02A-6AD1862B3360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4120949" y="1115573"/>
            <a:ext cx="4833260" cy="4833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2976" y="1123950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01962" y="1506098"/>
            <a:ext cx="4118164" cy="412797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4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sininen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123950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3192895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1DBF-3952-463B-ABED-336FF4CBFD0E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4120949" y="1115573"/>
            <a:ext cx="4833260" cy="48332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01962" y="1506098"/>
            <a:ext cx="4118164" cy="412797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5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ko teksti elementti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741" y="1276350"/>
            <a:ext cx="5011698" cy="4594227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975" y="2962274"/>
            <a:ext cx="3192895" cy="2898777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6419-5012-47D4-BF8F-08AA4245C38B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4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794" y="2232425"/>
            <a:ext cx="8588255" cy="220186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C68C7625-E83D-4871-9F96-EFB2A59433ED}" type="datetime1">
              <a:rPr lang="fi-FI" smtClean="0"/>
              <a:t>11.11.2014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24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71752"/>
            <a:ext cx="8538448" cy="2596056"/>
          </a:xfrm>
        </p:spPr>
        <p:txBody>
          <a:bodyPr anchor="b" anchorCtr="0">
            <a:normAutofit/>
          </a:bodyPr>
          <a:lstStyle>
            <a:lvl1pPr algn="ct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345" y="4141077"/>
            <a:ext cx="8538448" cy="1471448"/>
          </a:xfrm>
        </p:spPr>
        <p:txBody>
          <a:bodyPr lIns="0" tIns="0" rIns="0" bIns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42D5-D4CC-4B61-B220-A15549A7FCE2}" type="datetime1">
              <a:rPr lang="fi-FI" smtClean="0"/>
              <a:t>11.11.2014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23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bulletin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501" y="2066928"/>
            <a:ext cx="4207351" cy="420052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4073" y="2066928"/>
            <a:ext cx="4207351" cy="420052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9203-A420-4FEE-8888-59CB4A31B53E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1991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2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alaotsikot bulletin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267" y="2057399"/>
            <a:ext cx="4188015" cy="714375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267" y="2881310"/>
            <a:ext cx="4188015" cy="333533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9825" y="2057399"/>
            <a:ext cx="4208641" cy="714375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4073" y="2881310"/>
            <a:ext cx="4208641" cy="333533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C83-8395-4FF6-B8B0-502CF3D4E0A1}" type="datetime1">
              <a:rPr lang="fi-FI" smtClean="0"/>
              <a:t>11.11.2014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31991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6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95FC-4E6C-4A9B-A76E-626825B094F2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431107" y="1201298"/>
            <a:ext cx="4208902" cy="4208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90" y="1373570"/>
            <a:ext cx="3741409" cy="3741409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6781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teksti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CEC4-DABC-4976-B50C-DF157AEE711B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431107" y="1201298"/>
            <a:ext cx="4208902" cy="4208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90" y="1373570"/>
            <a:ext cx="3741409" cy="3741409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33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vihreä pal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14F9-3F9A-47F4-9B9A-5FAE62FBF343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431107" y="1201298"/>
            <a:ext cx="4208902" cy="4208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88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, kiekura,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2501" y="702248"/>
            <a:ext cx="7545005" cy="1325563"/>
          </a:xfrm>
        </p:spPr>
        <p:txBody>
          <a:bodyPr/>
          <a:lstStyle>
            <a:lvl1pPr>
              <a:defRPr>
                <a:solidFill>
                  <a:srgbClr val="63B9E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500" y="2046861"/>
            <a:ext cx="8599095" cy="4242814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91451818-D92D-4648-92FC-925BE9ECD878}" type="datetime1">
              <a:rPr lang="fi-FI" smtClean="0"/>
              <a:t>11.11.2014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sininen pal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F34B-1220-4DE5-878F-4BD92A562013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431107" y="1201298"/>
            <a:ext cx="4208902" cy="42089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69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keltainen pal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7B4-804B-45E8-87AE-B071C2817897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431107" y="1201298"/>
            <a:ext cx="4208902" cy="4208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88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01" y="1279527"/>
            <a:ext cx="8538448" cy="1325563"/>
          </a:xfrm>
        </p:spPr>
        <p:txBody>
          <a:bodyPr anchor="t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501" y="2856708"/>
            <a:ext cx="7196574" cy="3248026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1D1C-9CBE-409C-8453-C73F1EEDBD91}" type="datetime1">
              <a:rPr lang="fi-FI" smtClean="0"/>
              <a:t>11.11.2014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69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9563" y="1276349"/>
            <a:ext cx="2134612" cy="49006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602" y="1276349"/>
            <a:ext cx="5367773" cy="4900613"/>
          </a:xfrm>
        </p:spPr>
        <p:txBody>
          <a:bodyPr vert="eaVert" lIns="0" tIns="0" rIns="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A451-AAE1-4EF7-8999-75E0759E67F9}" type="datetime1">
              <a:rPr lang="fi-FI" smtClean="0"/>
              <a:t>11.11.2014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00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akansi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11" y="1999054"/>
            <a:ext cx="5195250" cy="9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" y="4033864"/>
            <a:ext cx="9896343" cy="28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7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akansi yhteystied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71" y="1322935"/>
            <a:ext cx="3822479" cy="663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" y="4033864"/>
            <a:ext cx="9896343" cy="283464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739081" y="2232656"/>
            <a:ext cx="20291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Ilmatieteen laitos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Erik Palménin aukio 1, 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00560 Helsinki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 503, 00101 Helsinki, 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puh. 029 539 1000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8650" y="3585787"/>
            <a:ext cx="8641474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/>
          <a:p>
            <a:pPr rtl="0"/>
            <a:r>
              <a:rPr lang="sv-SE" sz="1800" b="1" i="0" u="none" strike="noStrike" kern="1200" baseline="3000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&gt;&gt;     www.fmi.fi      &gt;&gt;     Twitter: @meteorologit  ja @IlmaTiede     &gt;&gt;     Facebook: FMIBeta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34699" y="2232656"/>
            <a:ext cx="224544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Finnish Meteorological Institute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Erik Palménin aukio 1, 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FI-00560 Helsinki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P.O.Box 503, FI-00101 Helsinki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tel. +358 29 539 1000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31585" y="2238306"/>
            <a:ext cx="20291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Meteorologiska institutet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Erik Palméns plats 1, 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00560 Helsingfors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 503, 00101 Helsingfors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tel. 029 539 1000</a:t>
            </a:r>
            <a:endParaRPr lang="fi-FI" sz="11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54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6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, kiekura,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2501" y="702248"/>
            <a:ext cx="7545005" cy="1325563"/>
          </a:xfrm>
        </p:spPr>
        <p:txBody>
          <a:bodyPr/>
          <a:lstStyle>
            <a:lvl1pPr>
              <a:defRPr>
                <a:solidFill>
                  <a:srgbClr val="63B9E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500" y="2046861"/>
            <a:ext cx="8599095" cy="4242814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A7E1613B-D5AA-49FD-921F-FE63F073D093}" type="datetime1">
              <a:rPr lang="fi-FI" smtClean="0"/>
              <a:t>11.11.2014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p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990195" y="-724388"/>
            <a:ext cx="1506356" cy="1506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val 13"/>
          <p:cNvSpPr/>
          <p:nvPr userDrawn="1"/>
        </p:nvSpPr>
        <p:spPr>
          <a:xfrm>
            <a:off x="8479432" y="4391025"/>
            <a:ext cx="3606176" cy="3606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1186" y="2044217"/>
            <a:ext cx="7840699" cy="425019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04D011B7-FE95-45AF-A1C8-5A264EF80FE2}" type="datetime1">
              <a:rPr lang="fi-FI" smtClean="0"/>
              <a:t>11.11.2014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41516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8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990195" y="-724388"/>
            <a:ext cx="1506356" cy="1506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500" y="2046670"/>
            <a:ext cx="8476099" cy="425253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B524A7F8-96EC-48CA-98BD-3F2A453CE037}" type="datetime1">
              <a:rPr lang="fi-FI" smtClean="0"/>
              <a:t>11.11.2014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41516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3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sininen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8479432" y="4391025"/>
            <a:ext cx="3606176" cy="3606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831F1783-BA69-496F-BA08-D6991ADCB840}" type="datetime1">
              <a:rPr lang="fi-FI" smtClean="0"/>
              <a:t>11.11.2014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42500" y="2046670"/>
            <a:ext cx="8476099" cy="425253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1516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4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me j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4337723" y="846240"/>
            <a:ext cx="4833260" cy="4833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 userDrawn="1"/>
        </p:nvSpPr>
        <p:spPr>
          <a:xfrm>
            <a:off x="433132" y="1554545"/>
            <a:ext cx="4833260" cy="4833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51414" y="1785645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946823" y="2544801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90256686-67C8-411E-AC30-C23D722740E8}" type="datetime1">
              <a:rPr lang="fi-FI" smtClean="0"/>
              <a:t>11.11.2014</a:t>
            </a:fld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2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 j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4337723" y="846240"/>
            <a:ext cx="4833260" cy="4833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 userDrawn="1"/>
        </p:nvSpPr>
        <p:spPr>
          <a:xfrm>
            <a:off x="433132" y="1554545"/>
            <a:ext cx="4833260" cy="4833260"/>
          </a:xfrm>
          <a:prstGeom prst="ellipse">
            <a:avLst/>
          </a:prstGeom>
          <a:solidFill>
            <a:srgbClr val="63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51414" y="1785645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946823" y="2544801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358778FF-BEBA-4B23-B7BF-5C12A2F1C2BB}" type="datetime1">
              <a:rPr lang="fi-FI" smtClean="0"/>
              <a:t>11.11.2014</a:t>
            </a:fld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1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lime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120949" y="1115573"/>
            <a:ext cx="4833260" cy="4833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3192895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3658-8C84-42A6-9141-CC2DAAC0A67F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2976" y="1123950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01962" y="1506098"/>
            <a:ext cx="4118164" cy="412797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175" y="2045143"/>
            <a:ext cx="8570874" cy="41938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976" y="6356352"/>
            <a:ext cx="22274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F16014A-ED67-41F7-82AB-884FCF142C11}" type="datetime1">
              <a:rPr lang="fi-FI" smtClean="0"/>
              <a:t>11.11.2014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259" y="6356352"/>
            <a:ext cx="3341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991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391287" y="-134077"/>
            <a:ext cx="2588064" cy="72266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628" y="6356352"/>
            <a:ext cx="2227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8" r:id="rId3"/>
    <p:sldLayoutId id="2147483687" r:id="rId4"/>
    <p:sldLayoutId id="2147483688" r:id="rId5"/>
    <p:sldLayoutId id="2147483689" r:id="rId6"/>
    <p:sldLayoutId id="2147483683" r:id="rId7"/>
    <p:sldLayoutId id="2147483686" r:id="rId8"/>
    <p:sldLayoutId id="2147483676" r:id="rId9"/>
    <p:sldLayoutId id="2147483691" r:id="rId10"/>
    <p:sldLayoutId id="2147483692" r:id="rId11"/>
    <p:sldLayoutId id="2147483668" r:id="rId12"/>
    <p:sldLayoutId id="2147483661" r:id="rId13"/>
    <p:sldLayoutId id="2147483663" r:id="rId14"/>
    <p:sldLayoutId id="2147483664" r:id="rId15"/>
    <p:sldLayoutId id="2147483665" r:id="rId16"/>
    <p:sldLayoutId id="2147483669" r:id="rId17"/>
    <p:sldLayoutId id="2147483690" r:id="rId18"/>
    <p:sldLayoutId id="2147483695" r:id="rId19"/>
    <p:sldLayoutId id="2147483696" r:id="rId20"/>
    <p:sldLayoutId id="2147483697" r:id="rId21"/>
    <p:sldLayoutId id="2147483670" r:id="rId22"/>
    <p:sldLayoutId id="2147483671" r:id="rId23"/>
    <p:sldLayoutId id="2147483674" r:id="rId24"/>
    <p:sldLayoutId id="2147483675" r:id="rId25"/>
    <p:sldLayoutId id="2147483694" r:id="rId2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000" kern="1200">
          <a:solidFill>
            <a:srgbClr val="63B9E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6002" y="654540"/>
            <a:ext cx="8340919" cy="927769"/>
          </a:xfrm>
        </p:spPr>
        <p:txBody>
          <a:bodyPr anchor="ctr">
            <a:normAutofit/>
          </a:bodyPr>
          <a:lstStyle/>
          <a:p>
            <a:r>
              <a:rPr lang="en-US" sz="2800" b="1" dirty="0" err="1"/>
              <a:t>IMPEx</a:t>
            </a:r>
            <a:r>
              <a:rPr lang="en-US" sz="2800" b="1" dirty="0"/>
              <a:t>/FMI-HWA planetary simulations database and </a:t>
            </a:r>
            <a:r>
              <a:rPr lang="en-US" sz="2800" b="1" dirty="0" err="1"/>
              <a:t>Matlab</a:t>
            </a:r>
            <a:r>
              <a:rPr lang="en-US" sz="2800" b="1" dirty="0"/>
              <a:t> tools for easy access</a:t>
            </a:r>
            <a:endParaRPr lang="fi-FI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6578" y="4715124"/>
            <a:ext cx="8895018" cy="1725625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</a:pPr>
            <a:r>
              <a:rPr lang="fi-FI" sz="2000" dirty="0" smtClean="0"/>
              <a:t>FMI HWA </a:t>
            </a:r>
            <a:r>
              <a:rPr lang="fi-FI" sz="2000" dirty="0" err="1" smtClean="0"/>
              <a:t>provides</a:t>
            </a:r>
            <a:r>
              <a:rPr lang="fi-FI" sz="2000" dirty="0" smtClean="0"/>
              <a:t> </a:t>
            </a:r>
            <a:r>
              <a:rPr lang="fi-FI" sz="2000" dirty="0" err="1" smtClean="0"/>
              <a:t>simulations</a:t>
            </a:r>
            <a:r>
              <a:rPr lang="fi-FI" sz="2000" dirty="0" smtClean="0"/>
              <a:t> with HYB and GUMICS</a:t>
            </a:r>
          </a:p>
          <a:p>
            <a:pPr marL="342900" indent="-342900">
              <a:spcAft>
                <a:spcPts val="600"/>
              </a:spcAft>
            </a:pPr>
            <a:r>
              <a:rPr lang="fi-FI" sz="2000" dirty="0" err="1" smtClean="0"/>
              <a:t>Online</a:t>
            </a:r>
            <a:r>
              <a:rPr lang="fi-FI" sz="2000" dirty="0" smtClean="0"/>
              <a:t> </a:t>
            </a:r>
            <a:r>
              <a:rPr lang="fi-FI" sz="2000" dirty="0" err="1" smtClean="0"/>
              <a:t>plotting</a:t>
            </a:r>
            <a:r>
              <a:rPr lang="fi-FI" sz="2000" dirty="0" smtClean="0"/>
              <a:t> and data </a:t>
            </a:r>
            <a:r>
              <a:rPr lang="fi-FI" sz="2000" dirty="0" err="1" smtClean="0"/>
              <a:t>download</a:t>
            </a:r>
            <a:r>
              <a:rPr lang="fi-FI" sz="2000" dirty="0" smtClean="0"/>
              <a:t>.</a:t>
            </a:r>
          </a:p>
          <a:p>
            <a:pPr marL="342900" indent="-342900">
              <a:spcAft>
                <a:spcPts val="600"/>
              </a:spcAft>
            </a:pPr>
            <a:r>
              <a:rPr lang="fi-FI" sz="2000" dirty="0" err="1" smtClean="0"/>
              <a:t>IMPEx-FMI-Matlab</a:t>
            </a:r>
            <a:r>
              <a:rPr lang="fi-FI" sz="2000" dirty="0" smtClean="0"/>
              <a:t> is an </a:t>
            </a:r>
            <a:r>
              <a:rPr lang="fi-FI" sz="2000" dirty="0" err="1" smtClean="0"/>
              <a:t>m-file</a:t>
            </a:r>
            <a:r>
              <a:rPr lang="fi-FI" sz="2000" dirty="0" smtClean="0"/>
              <a:t> </a:t>
            </a:r>
            <a:r>
              <a:rPr lang="fi-FI" sz="2000" dirty="0" err="1" smtClean="0"/>
              <a:t>package</a:t>
            </a:r>
            <a:r>
              <a:rPr lang="fi-FI" sz="2000" dirty="0" smtClean="0"/>
              <a:t> </a:t>
            </a:r>
            <a:r>
              <a:rPr lang="fi-FI" sz="2000" dirty="0" err="1" smtClean="0"/>
              <a:t>which</a:t>
            </a:r>
            <a:r>
              <a:rPr lang="fi-FI" sz="2000" dirty="0" smtClean="0"/>
              <a:t> </a:t>
            </a:r>
            <a:r>
              <a:rPr lang="fi-FI" sz="2000" dirty="0" err="1" smtClean="0"/>
              <a:t>facilitates</a:t>
            </a:r>
            <a:r>
              <a:rPr lang="fi-FI" sz="2000" dirty="0" smtClean="0"/>
              <a:t> </a:t>
            </a:r>
            <a:r>
              <a:rPr lang="fi-FI" sz="2000" dirty="0" err="1" smtClean="0"/>
              <a:t>retrieving</a:t>
            </a:r>
            <a:r>
              <a:rPr lang="fi-FI" sz="2000" dirty="0" smtClean="0"/>
              <a:t> the data </a:t>
            </a:r>
            <a:r>
              <a:rPr lang="fi-FI" sz="2000" dirty="0" err="1" smtClean="0"/>
              <a:t>directly</a:t>
            </a:r>
            <a:r>
              <a:rPr lang="fi-FI" sz="2000" dirty="0" smtClean="0"/>
              <a:t> in </a:t>
            </a:r>
            <a:r>
              <a:rPr lang="fi-FI" sz="2000" dirty="0" err="1" smtClean="0"/>
              <a:t>your</a:t>
            </a:r>
            <a:r>
              <a:rPr lang="fi-FI" sz="2000" dirty="0" smtClean="0"/>
              <a:t> </a:t>
            </a:r>
            <a:r>
              <a:rPr lang="fi-FI" sz="2000" dirty="0" err="1" smtClean="0"/>
              <a:t>Matlab</a:t>
            </a:r>
            <a:r>
              <a:rPr lang="fi-FI" sz="2000" dirty="0" smtClean="0"/>
              <a:t>, at </a:t>
            </a:r>
            <a:r>
              <a:rPr lang="fi-FI" sz="2000" dirty="0" err="1" smtClean="0"/>
              <a:t>your</a:t>
            </a:r>
            <a:r>
              <a:rPr lang="fi-FI" sz="2000" dirty="0" smtClean="0"/>
              <a:t> </a:t>
            </a:r>
            <a:r>
              <a:rPr lang="fi-FI" sz="2000" dirty="0" err="1" smtClean="0"/>
              <a:t>chosen</a:t>
            </a:r>
            <a:r>
              <a:rPr lang="fi-FI" sz="2000" dirty="0" smtClean="0"/>
              <a:t> </a:t>
            </a:r>
            <a:r>
              <a:rPr lang="fi-FI" sz="2000" dirty="0" err="1" smtClean="0"/>
              <a:t>coordinate</a:t>
            </a:r>
            <a:r>
              <a:rPr lang="fi-FI" sz="2000" dirty="0" smtClean="0"/>
              <a:t> </a:t>
            </a:r>
            <a:r>
              <a:rPr lang="fi-FI" sz="2000" dirty="0" err="1" smtClean="0"/>
              <a:t>sets</a:t>
            </a:r>
            <a:r>
              <a:rPr lang="fi-FI" sz="2000" dirty="0" smtClean="0"/>
              <a:t>.</a:t>
            </a:r>
            <a:endParaRPr lang="fi-FI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8" y="2941737"/>
            <a:ext cx="2376888" cy="171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28" y="3164618"/>
            <a:ext cx="1455052" cy="141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11" y="3164618"/>
            <a:ext cx="1380400" cy="143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21" y="3257703"/>
            <a:ext cx="992529" cy="12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83" y="133725"/>
            <a:ext cx="1378894" cy="43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81" y="3188155"/>
            <a:ext cx="1167887" cy="140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46578" y="1692355"/>
            <a:ext cx="8049999" cy="4248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 err="1" smtClean="0"/>
              <a:t>IMPEx</a:t>
            </a:r>
            <a:r>
              <a:rPr lang="en-US" sz="2000" dirty="0" smtClean="0"/>
              <a:t> provides a web-based infrastructure for inter-comparison of measurements and models in planetary plasma science.</a:t>
            </a:r>
          </a:p>
          <a:p>
            <a:pPr marL="342900" indent="-342900">
              <a:spcAft>
                <a:spcPts val="600"/>
              </a:spcAft>
            </a:pPr>
            <a:r>
              <a:rPr lang="en-US" sz="2000" dirty="0" smtClean="0"/>
              <a:t>observational databases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CDAWeb</a:t>
            </a:r>
            <a:r>
              <a:rPr lang="en-US" sz="2000" dirty="0" smtClean="0"/>
              <a:t>, AMDA, </a:t>
            </a:r>
            <a:r>
              <a:rPr lang="en-US" sz="2000" dirty="0" err="1" smtClean="0"/>
              <a:t>CLWeb</a:t>
            </a:r>
            <a:r>
              <a:rPr lang="en-US" sz="2000" dirty="0" smtClean="0"/>
              <a:t>), </a:t>
            </a:r>
          </a:p>
          <a:p>
            <a:pPr marL="342900" indent="-342900">
              <a:spcAft>
                <a:spcPts val="600"/>
              </a:spcAft>
            </a:pPr>
            <a:r>
              <a:rPr lang="en-US" sz="2000" dirty="0" smtClean="0"/>
              <a:t>numerical simulation databases (FMI-HWA, LATMOS, SINP).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0836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ILMATIETEENLAITOS">
      <a:dk1>
        <a:srgbClr val="000000"/>
      </a:dk1>
      <a:lt1>
        <a:sysClr val="window" lastClr="FFFFFF"/>
      </a:lt1>
      <a:dk2>
        <a:srgbClr val="464646"/>
      </a:dk2>
      <a:lt2>
        <a:srgbClr val="E7E6E6"/>
      </a:lt2>
      <a:accent1>
        <a:srgbClr val="63B9E9"/>
      </a:accent1>
      <a:accent2>
        <a:srgbClr val="FCBD30"/>
      </a:accent2>
      <a:accent3>
        <a:srgbClr val="54C247"/>
      </a:accent3>
      <a:accent4>
        <a:srgbClr val="C4DB0D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</TotalTime>
  <Words>80</Words>
  <Application>Microsoft Office PowerPoint</Application>
  <PresentationFormat>Mukautettu</PresentationFormat>
  <Paragraphs>7</Paragraphs>
  <Slides>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2" baseType="lpstr">
      <vt:lpstr>blank</vt:lpstr>
      <vt:lpstr>IMPEx/FMI-HWA planetary simulations database and Matlab tools for easy access</vt:lpstr>
    </vt:vector>
  </TitlesOfParts>
  <Company>Finnish Meteorological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IMPEx/FMI-HWA planetary simulations database and Matlab tools for easy access</dc:title>
  <dc:creator>Tiera Laitinen</dc:creator>
  <cp:lastModifiedBy>Tiera Laitinen</cp:lastModifiedBy>
  <cp:revision>4</cp:revision>
  <cp:lastPrinted>2014-03-12T08:44:16Z</cp:lastPrinted>
  <dcterms:created xsi:type="dcterms:W3CDTF">2014-11-11T14:33:26Z</dcterms:created>
  <dcterms:modified xsi:type="dcterms:W3CDTF">2014-11-11T14:48:55Z</dcterms:modified>
</cp:coreProperties>
</file>