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2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76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1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78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14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5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83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7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5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2E849-239D-7B4D-88EA-90123C15AD19}" type="datetimeFigureOut">
              <a:rPr lang="fr-FR" smtClean="0"/>
              <a:t>11/19/13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85CEF-1578-CA40-9343-E64B5688F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2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Future e-Infrastructures for the advancement of space weather science and services</a:t>
            </a:r>
            <a:endParaRPr lang="en-GB" sz="3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03200" y="1417638"/>
            <a:ext cx="8763000" cy="535569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Starting point of this session: </a:t>
            </a:r>
          </a:p>
          <a:p>
            <a:pPr lvl="1"/>
            <a:r>
              <a:rPr lang="en-GB" dirty="0" smtClean="0"/>
              <a:t>Large diversity of infrastructures, overlapping topics, wide range of services offered </a:t>
            </a:r>
            <a:r>
              <a:rPr lang="en-GB" dirty="0" smtClean="0"/>
              <a:t>within each</a:t>
            </a:r>
            <a:r>
              <a:rPr lang="en-GB" dirty="0" smtClean="0"/>
              <a:t> infrastructure</a:t>
            </a:r>
          </a:p>
          <a:p>
            <a:pPr lvl="1"/>
            <a:r>
              <a:rPr lang="en-GB" dirty="0" smtClean="0"/>
              <a:t> Not easy to “jump” from one infrastructure to the other </a:t>
            </a:r>
          </a:p>
          <a:p>
            <a:r>
              <a:rPr lang="en-GB" dirty="0" smtClean="0"/>
              <a:t>This session presents a sample of infrastructures that we hope represent the landscape; see also posters</a:t>
            </a:r>
          </a:p>
          <a:p>
            <a:r>
              <a:rPr lang="en-GB" dirty="0"/>
              <a:t>L</a:t>
            </a:r>
            <a:r>
              <a:rPr lang="en-GB" dirty="0" smtClean="0"/>
              <a:t>ast 30 minutes: debate on the future of infrastructures:</a:t>
            </a:r>
          </a:p>
          <a:p>
            <a:pPr marL="0" indent="0" algn="ctr">
              <a:buNone/>
            </a:pPr>
            <a:r>
              <a:rPr lang="en-GB" sz="3800" b="1" dirty="0" smtClean="0">
                <a:solidFill>
                  <a:srgbClr val="3366FF"/>
                </a:solidFill>
              </a:rPr>
              <a:t>Will model and data infrastructures advance</a:t>
            </a:r>
          </a:p>
          <a:p>
            <a:pPr marL="0" indent="0" algn="ctr">
              <a:buNone/>
            </a:pPr>
            <a:r>
              <a:rPr lang="en-GB" sz="3800" b="1" dirty="0" smtClean="0">
                <a:solidFill>
                  <a:srgbClr val="3366FF"/>
                </a:solidFill>
              </a:rPr>
              <a:t> space weather science? </a:t>
            </a:r>
          </a:p>
          <a:p>
            <a:pPr marL="0" indent="0" algn="ctr">
              <a:buNone/>
            </a:pPr>
            <a:endParaRPr lang="en-GB" sz="3800" b="1" dirty="0">
              <a:solidFill>
                <a:srgbClr val="3366FF"/>
              </a:solidFill>
            </a:endParaRP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3366FF"/>
                </a:solidFill>
              </a:rPr>
              <a:t>How to </a:t>
            </a:r>
            <a:r>
              <a:rPr lang="en-GB" sz="4000" b="1" dirty="0" smtClean="0">
                <a:solidFill>
                  <a:srgbClr val="3366FF"/>
                </a:solidFill>
              </a:rPr>
              <a:t>move towards a common </a:t>
            </a: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3366FF"/>
                </a:solidFill>
              </a:rPr>
              <a:t>solar system information space</a:t>
            </a:r>
            <a:r>
              <a:rPr lang="en-GB" dirty="0" smtClean="0"/>
              <a:t>? </a:t>
            </a:r>
          </a:p>
          <a:p>
            <a:pPr marL="0" indent="0" algn="ctr">
              <a:buNone/>
            </a:pPr>
            <a:endParaRPr lang="en-GB" dirty="0"/>
          </a:p>
          <a:p>
            <a:pPr lvl="1"/>
            <a:r>
              <a:rPr lang="en-GB" dirty="0" smtClean="0"/>
              <a:t>The d</a:t>
            </a:r>
            <a:r>
              <a:rPr lang="en-GB" dirty="0" smtClean="0"/>
              <a:t>iscussion will be consolidated and publis</a:t>
            </a:r>
            <a:r>
              <a:rPr lang="en-GB" dirty="0" smtClean="0"/>
              <a:t>hed on the new FP7/CASSIS interoperability platform:</a:t>
            </a:r>
          </a:p>
          <a:p>
            <a:pPr marL="914400" lvl="2" indent="0" algn="ctr">
              <a:buNone/>
            </a:pPr>
            <a:r>
              <a:rPr lang="en-GB" b="1" dirty="0" err="1" smtClean="0">
                <a:latin typeface="Monaco"/>
                <a:cs typeface="Monaco"/>
              </a:rPr>
              <a:t>solarsystem-interoperability.eu</a:t>
            </a:r>
            <a:endParaRPr lang="en-GB" b="1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287645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503247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n-GB" sz="3200" dirty="0" smtClean="0"/>
              <a:t>Debate on the future of e-Infrastructures </a:t>
            </a:r>
            <a:r>
              <a:rPr lang="en-GB" sz="3200" smtClean="0"/>
              <a:t/>
            </a:r>
            <a:br>
              <a:rPr lang="en-GB" sz="3200" smtClean="0"/>
            </a:br>
            <a:r>
              <a:rPr lang="en-GB" sz="2400" b="1" smtClean="0">
                <a:solidFill>
                  <a:srgbClr val="3366FF"/>
                </a:solidFill>
              </a:rPr>
              <a:t>Will </a:t>
            </a:r>
            <a:r>
              <a:rPr lang="en-GB" sz="2400" b="1" dirty="0" smtClean="0">
                <a:solidFill>
                  <a:srgbClr val="3366FF"/>
                </a:solidFill>
              </a:rPr>
              <a:t>model and data infrastructures advance</a:t>
            </a:r>
            <a:br>
              <a:rPr lang="en-GB" sz="2400" b="1" dirty="0" smtClean="0">
                <a:solidFill>
                  <a:srgbClr val="3366FF"/>
                </a:solidFill>
              </a:rPr>
            </a:br>
            <a:r>
              <a:rPr lang="en-GB" sz="2400" b="1" dirty="0" smtClean="0">
                <a:solidFill>
                  <a:srgbClr val="3366FF"/>
                </a:solidFill>
              </a:rPr>
              <a:t> space weather science? </a:t>
            </a:r>
            <a:br>
              <a:rPr lang="en-GB" sz="2400" b="1" dirty="0" smtClean="0">
                <a:solidFill>
                  <a:srgbClr val="3366FF"/>
                </a:solidFill>
              </a:rPr>
            </a:br>
            <a:endParaRPr lang="en-GB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209128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Starting point:</a:t>
            </a:r>
          </a:p>
          <a:p>
            <a:pPr lvl="1"/>
            <a:r>
              <a:rPr lang="en-GB" dirty="0" smtClean="0"/>
              <a:t>Working infrastructures from FP7, ESA, the U.S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3366FF"/>
                </a:solidFill>
              </a:rPr>
              <a:t>How to </a:t>
            </a:r>
            <a:r>
              <a:rPr lang="en-GB" b="1" dirty="0" smtClean="0">
                <a:solidFill>
                  <a:srgbClr val="3366FF"/>
                </a:solidFill>
              </a:rPr>
              <a:t>move towards a common solar system information space</a:t>
            </a:r>
            <a:r>
              <a:rPr lang="en-GB" dirty="0" smtClean="0"/>
              <a:t>? </a:t>
            </a:r>
          </a:p>
          <a:p>
            <a:r>
              <a:rPr lang="en-GB" dirty="0" smtClean="0"/>
              <a:t>It is decreasingly about creating new services, it is increasingly about making existing services understand and enhance each other. </a:t>
            </a:r>
          </a:p>
          <a:p>
            <a:r>
              <a:rPr lang="en-GB" dirty="0" smtClean="0"/>
              <a:t>Existing infrastructures can extend the data and model coverage over the entire domain of solar system sciences </a:t>
            </a:r>
            <a:r>
              <a:rPr lang="en-GB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dirty="0" smtClean="0">
                <a:sym typeface="Wingdings"/>
              </a:rPr>
              <a:t> large potential for </a:t>
            </a:r>
            <a:r>
              <a:rPr lang="en-GB" dirty="0" smtClean="0"/>
              <a:t>value added</a:t>
            </a:r>
          </a:p>
          <a:p>
            <a:r>
              <a:rPr lang="en-GB" dirty="0" smtClean="0"/>
              <a:t>In particular,</a:t>
            </a:r>
          </a:p>
          <a:p>
            <a:pPr lvl="1"/>
            <a:r>
              <a:rPr lang="en-GB" sz="2900" dirty="0" smtClean="0"/>
              <a:t>How </a:t>
            </a:r>
            <a:r>
              <a:rPr lang="en-GB" sz="2900" dirty="0"/>
              <a:t>to organize </a:t>
            </a:r>
            <a:r>
              <a:rPr lang="en-GB" sz="2900" b="1" dirty="0">
                <a:solidFill>
                  <a:srgbClr val="3366FF"/>
                </a:solidFill>
              </a:rPr>
              <a:t>long term operations</a:t>
            </a:r>
            <a:r>
              <a:rPr lang="en-GB" sz="2900" dirty="0"/>
              <a:t>? </a:t>
            </a:r>
            <a:r>
              <a:rPr lang="en-GB" sz="29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900" dirty="0" smtClean="0"/>
              <a:t> Sustainability</a:t>
            </a:r>
          </a:p>
          <a:p>
            <a:pPr lvl="1"/>
            <a:r>
              <a:rPr lang="en-GB" sz="2900" dirty="0" smtClean="0"/>
              <a:t>How </a:t>
            </a:r>
            <a:r>
              <a:rPr lang="en-GB" sz="2900" dirty="0"/>
              <a:t>to </a:t>
            </a:r>
            <a:r>
              <a:rPr lang="en-GB" sz="2900" b="1" dirty="0">
                <a:solidFill>
                  <a:srgbClr val="3366FF"/>
                </a:solidFill>
              </a:rPr>
              <a:t>share data and model outputs</a:t>
            </a:r>
            <a:r>
              <a:rPr lang="en-GB" sz="2900" dirty="0"/>
              <a:t>? </a:t>
            </a:r>
            <a:r>
              <a:rPr lang="en-GB" sz="2900" dirty="0" smtClean="0"/>
              <a:t> </a:t>
            </a:r>
            <a:r>
              <a:rPr lang="en-GB" sz="29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900" dirty="0" smtClean="0"/>
              <a:t> Data policies and interoperability</a:t>
            </a:r>
          </a:p>
          <a:p>
            <a:pPr lvl="1"/>
            <a:r>
              <a:rPr lang="en-GB" sz="2900" dirty="0" smtClean="0"/>
              <a:t>How </a:t>
            </a:r>
            <a:r>
              <a:rPr lang="en-GB" sz="2900" dirty="0"/>
              <a:t>to </a:t>
            </a:r>
            <a:r>
              <a:rPr lang="en-GB" sz="2900" b="1" dirty="0">
                <a:solidFill>
                  <a:srgbClr val="3366FF"/>
                </a:solidFill>
              </a:rPr>
              <a:t>provide (resources for) space weather services</a:t>
            </a:r>
            <a:r>
              <a:rPr lang="en-GB" sz="2900" dirty="0" smtClean="0"/>
              <a:t>? </a:t>
            </a:r>
            <a:r>
              <a:rPr lang="en-GB" sz="29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sz="2900" dirty="0" smtClean="0"/>
              <a:t> </a:t>
            </a:r>
            <a:r>
              <a:rPr lang="en-GB" sz="2900" dirty="0" err="1" smtClean="0"/>
              <a:t>Nowcasting</a:t>
            </a:r>
            <a:r>
              <a:rPr lang="en-GB" sz="2900" dirty="0" smtClean="0"/>
              <a:t> and Forecasting </a:t>
            </a:r>
          </a:p>
          <a:p>
            <a:r>
              <a:rPr lang="en-GB" dirty="0" smtClean="0"/>
              <a:t>The discussion will be consolidated and published on the new FP7/CASSIS interoperability platform:</a:t>
            </a:r>
          </a:p>
          <a:p>
            <a:pPr marL="914400" lvl="2" indent="0" algn="ctr">
              <a:buNone/>
            </a:pPr>
            <a:r>
              <a:rPr lang="en-GB" sz="2900" b="1" dirty="0" err="1" smtClean="0">
                <a:latin typeface="Monaco"/>
                <a:cs typeface="Monaco"/>
              </a:rPr>
              <a:t>solarsystem-interoperability.eu</a:t>
            </a:r>
            <a:endParaRPr lang="en-GB" sz="2900" b="1" dirty="0" smtClean="0">
              <a:latin typeface="Monaco"/>
              <a:cs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3425633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251</Words>
  <Application>Microsoft Macintosh PowerPoint</Application>
  <PresentationFormat>Présentation à l'écran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Future e-Infrastructures for the advancement of space weather science and services</vt:lpstr>
      <vt:lpstr>Debate on the future of e-Infrastructures  Will model and data infrastructures advance  space weather science?  </vt:lpstr>
    </vt:vector>
  </TitlesOfParts>
  <Company>University of Applied Sciences Northwestern Switzerland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e-Infrastructures for the advancement of space weather and services</dc:title>
  <dc:creator>André Csillaghy</dc:creator>
  <cp:lastModifiedBy>André Csillaghy</cp:lastModifiedBy>
  <cp:revision>61</cp:revision>
  <dcterms:created xsi:type="dcterms:W3CDTF">2013-11-19T16:39:14Z</dcterms:created>
  <dcterms:modified xsi:type="dcterms:W3CDTF">2013-11-20T07:33:59Z</dcterms:modified>
</cp:coreProperties>
</file>