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372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83725-3089-4811-B2B9-3982035DCBE2}" type="datetimeFigureOut">
              <a:rPr lang="fr-FR" smtClean="0"/>
              <a:t>21/11/2013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1E0B2-D46E-4F0D-A0FC-F2EF1D98E3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105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6FA65-9E0C-474A-8846-B2F8117C7656}" type="datetimeFigureOut">
              <a:rPr lang="fr-FR" smtClean="0"/>
              <a:pPr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6F467-B449-4BC7-B4DC-C6EA65FA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51" y="1772816"/>
            <a:ext cx="9219769" cy="182763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Solar Storms: Flares, CMEs and SEPS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</a:t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4101" name="ZoneTexte 7"/>
          <p:cNvSpPr txBox="1">
            <a:spLocks noChangeArrowheads="1"/>
          </p:cNvSpPr>
          <p:nvPr/>
        </p:nvSpPr>
        <p:spPr bwMode="auto">
          <a:xfrm>
            <a:off x="4500562" y="5572140"/>
            <a:ext cx="42148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pic>
        <p:nvPicPr>
          <p:cNvPr id="1026" name="Picture 2" descr="http://www.stce.be/esww10/images/esww10date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1" y="0"/>
            <a:ext cx="8965191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818430" cy="365125"/>
          </a:xfrm>
        </p:spPr>
        <p:txBody>
          <a:bodyPr/>
          <a:lstStyle/>
          <a:p>
            <a:r>
              <a:rPr lang="en-US" sz="1600" dirty="0"/>
              <a:t>N. Vilmer (LESIA, Paris Observatory), O. </a:t>
            </a:r>
            <a:r>
              <a:rPr lang="en-US" sz="1600" dirty="0" err="1"/>
              <a:t>Malandraki</a:t>
            </a:r>
            <a:r>
              <a:rPr lang="en-US" sz="1600" dirty="0"/>
              <a:t> (NOA), N. Crosby (BIRA-IASB)</a:t>
            </a:r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179512" y="2708920"/>
            <a:ext cx="88184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Aim of the </a:t>
            </a:r>
            <a:r>
              <a:rPr lang="en-US" sz="2400" dirty="0"/>
              <a:t>splinter, </a:t>
            </a:r>
            <a:r>
              <a:rPr lang="en-US" sz="2400" dirty="0" smtClean="0"/>
              <a:t>some recent </a:t>
            </a:r>
            <a:r>
              <a:rPr lang="en-US" sz="2400" dirty="0"/>
              <a:t>advances in the understanding of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1- particle acceleration and transport processes at the Sun and in the inner </a:t>
            </a:r>
            <a:r>
              <a:rPr lang="en-US" sz="2400" dirty="0" err="1"/>
              <a:t>heliosphere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 smtClean="0"/>
              <a:t>2-onset </a:t>
            </a:r>
            <a:r>
              <a:rPr lang="en-US" sz="2400" dirty="0"/>
              <a:t>of CMES, propagation in the interplanetary medium and subsequent </a:t>
            </a:r>
            <a:r>
              <a:rPr lang="en-US" sz="2400" dirty="0" smtClean="0"/>
              <a:t>interactions with the Earth's magnetosphere. </a:t>
            </a:r>
            <a:endParaRPr lang="en-US" sz="2400" dirty="0"/>
          </a:p>
          <a:p>
            <a:pPr algn="just"/>
            <a:r>
              <a:rPr lang="en-US" sz="2400" dirty="0"/>
              <a:t>3- the impact of flares (UV </a:t>
            </a:r>
            <a:r>
              <a:rPr lang="en-US" sz="2400" dirty="0" smtClean="0"/>
              <a:t>radiation) and particles </a:t>
            </a:r>
            <a:r>
              <a:rPr lang="en-US" sz="2400" dirty="0"/>
              <a:t>on the Earth’s atmosphere which is still a field under development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51" y="0"/>
            <a:ext cx="9111249" cy="3284985"/>
          </a:xfrm>
        </p:spPr>
        <p:txBody>
          <a:bodyPr>
            <a:normAutofit/>
          </a:bodyPr>
          <a:lstStyle/>
          <a:p>
            <a:r>
              <a:rPr lang="en-US" sz="3100" b="1" dirty="0" smtClean="0"/>
              <a:t>Solar Storms: Flares, CMEs and SEPS</a:t>
            </a: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dirty="0" smtClean="0"/>
              <a:t>  </a:t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4101" name="ZoneTexte 7"/>
          <p:cNvSpPr txBox="1">
            <a:spLocks noChangeArrowheads="1"/>
          </p:cNvSpPr>
          <p:nvPr/>
        </p:nvSpPr>
        <p:spPr bwMode="auto">
          <a:xfrm>
            <a:off x="4500562" y="5572140"/>
            <a:ext cx="42148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07504" y="1052736"/>
            <a:ext cx="883934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Thanassis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Papaioannou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(National 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Observatory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of 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Athens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)</a:t>
            </a:r>
          </a:p>
          <a:p>
            <a:pPr lvl="0">
              <a:spcBef>
                <a:spcPct val="20000"/>
              </a:spcBef>
            </a:pP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'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Solar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Energetic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particles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within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the STEREO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era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: 2007-2012'</a:t>
            </a:r>
          </a:p>
          <a:p>
            <a:pPr lvl="0">
              <a:spcBef>
                <a:spcPct val="20000"/>
              </a:spcBef>
            </a:pP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 </a:t>
            </a:r>
          </a:p>
          <a:p>
            <a:pPr lvl="0">
              <a:spcBef>
                <a:spcPct val="20000"/>
              </a:spcBef>
            </a:pP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Bernd 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Heber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 (Christian-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Albrechts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-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Universität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 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zu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Kiel) </a:t>
            </a:r>
          </a:p>
          <a:p>
            <a:pPr lvl="0">
              <a:spcBef>
                <a:spcPct val="20000"/>
              </a:spcBef>
            </a:pP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‘A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statistical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survey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of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wide-spread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solar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electron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events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observed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with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STEREO and ACE'</a:t>
            </a:r>
          </a:p>
          <a:p>
            <a:pPr lvl="0">
              <a:spcBef>
                <a:spcPct val="20000"/>
              </a:spcBef>
            </a:pP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 </a:t>
            </a:r>
          </a:p>
          <a:p>
            <a:pPr lvl="0">
              <a:spcBef>
                <a:spcPct val="20000"/>
              </a:spcBef>
            </a:pP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Neus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Agueda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(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Universitat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de Barcelona)</a:t>
            </a:r>
          </a:p>
          <a:p>
            <a:pPr lvl="0">
              <a:spcBef>
                <a:spcPct val="20000"/>
              </a:spcBef>
            </a:pP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‘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Numerical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 simulations of the propagation of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SEPs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’</a:t>
            </a:r>
          </a:p>
          <a:p>
            <a:pPr lvl="0">
              <a:spcBef>
                <a:spcPct val="20000"/>
              </a:spcBef>
            </a:pP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 </a:t>
            </a:r>
          </a:p>
          <a:p>
            <a:pPr lvl="0">
              <a:spcBef>
                <a:spcPct val="20000"/>
              </a:spcBef>
            </a:pP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Francesco 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Zucarello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(KU Leuven)</a:t>
            </a:r>
          </a:p>
          <a:p>
            <a:pPr lvl="0">
              <a:spcBef>
                <a:spcPct val="20000"/>
              </a:spcBef>
            </a:pP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‘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Numerical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simulations of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CME’s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in the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interplanetary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medium’</a:t>
            </a:r>
          </a:p>
          <a:p>
            <a:pPr lvl="0">
              <a:spcBef>
                <a:spcPct val="20000"/>
              </a:spcBef>
            </a:pP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 </a:t>
            </a:r>
          </a:p>
          <a:p>
            <a:pPr lvl="0">
              <a:spcBef>
                <a:spcPct val="20000"/>
              </a:spcBef>
            </a:pP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Jan 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Maik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Wissing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(</a:t>
            </a:r>
            <a:r>
              <a:rPr lang="fr-FR" sz="2000" i="1" dirty="0" err="1">
                <a:solidFill>
                  <a:prstClr val="white">
                    <a:tint val="75000"/>
                  </a:prstClr>
                </a:solidFill>
              </a:rPr>
              <a:t>University</a:t>
            </a:r>
            <a:r>
              <a:rPr lang="fr-FR" sz="2000" i="1" dirty="0">
                <a:solidFill>
                  <a:prstClr val="white">
                    <a:tint val="75000"/>
                  </a:prstClr>
                </a:solidFill>
              </a:rPr>
              <a:t> of Osnabrück) </a:t>
            </a:r>
          </a:p>
          <a:p>
            <a:pPr lvl="0">
              <a:spcBef>
                <a:spcPct val="20000"/>
              </a:spcBef>
            </a:pP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‘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Modelling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particle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precipitation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in the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Earth’s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fr-FR" sz="2000" dirty="0" err="1">
                <a:solidFill>
                  <a:prstClr val="white">
                    <a:tint val="75000"/>
                  </a:prstClr>
                </a:solidFill>
              </a:rPr>
              <a:t>atmosphere</a:t>
            </a:r>
            <a:r>
              <a:rPr lang="fr-FR" sz="2000" dirty="0">
                <a:solidFill>
                  <a:prstClr val="white">
                    <a:tint val="75000"/>
                  </a:prstClr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3567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acity Building in Space Weath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Capacity Building in Space Weather</Template>
  <TotalTime>1101</TotalTime>
  <Words>113</Words>
  <Application>Microsoft Office PowerPoint</Application>
  <PresentationFormat>Affichage à l'écran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Capacity Building in Space Weather</vt:lpstr>
      <vt:lpstr>  Solar Storms: Flares, CMEs and SEPS     </vt:lpstr>
      <vt:lpstr>Solar Storms: Flares, CMEs and SEPS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Capacity Building in Space Weather in the context of the ISWI program:</dc:title>
  <dc:creator>Nicole Vilmer</dc:creator>
  <cp:lastModifiedBy>Nicole Vilmer</cp:lastModifiedBy>
  <cp:revision>40</cp:revision>
  <dcterms:created xsi:type="dcterms:W3CDTF">2012-11-22T15:55:52Z</dcterms:created>
  <dcterms:modified xsi:type="dcterms:W3CDTF">2013-11-21T14:15:35Z</dcterms:modified>
</cp:coreProperties>
</file>