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568" r:id="rId3"/>
    <p:sldId id="573" r:id="rId4"/>
    <p:sldId id="569" r:id="rId5"/>
    <p:sldId id="571" r:id="rId6"/>
    <p:sldId id="572" r:id="rId7"/>
    <p:sldId id="580" r:id="rId8"/>
    <p:sldId id="582" r:id="rId9"/>
    <p:sldId id="581" r:id="rId10"/>
    <p:sldId id="591" r:id="rId11"/>
    <p:sldId id="583" r:id="rId12"/>
    <p:sldId id="592" r:id="rId13"/>
    <p:sldId id="576" r:id="rId14"/>
    <p:sldId id="577" r:id="rId15"/>
    <p:sldId id="578" r:id="rId16"/>
    <p:sldId id="579" r:id="rId17"/>
    <p:sldId id="593" r:id="rId18"/>
    <p:sldId id="587" r:id="rId19"/>
    <p:sldId id="588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lar.azcarraga" initials="p" lastIdx="6" clrIdx="0"/>
  <p:cmAuthor id="1" name="Pedro Pintor" initials="P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98964" autoAdjust="0"/>
  </p:normalViewPr>
  <p:slideViewPr>
    <p:cSldViewPr>
      <p:cViewPr>
        <p:scale>
          <a:sx n="80" d="100"/>
          <a:sy n="80" d="100"/>
        </p:scale>
        <p:origin x="-840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5A462-7269-4EA1-8569-5FADE31384E6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8C366FC5-9A05-4B29-8E28-09BF4530CAB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ES_tradnl" dirty="0" smtClean="0"/>
            <a:t>SBAS</a:t>
          </a:r>
        </a:p>
        <a:p>
          <a:r>
            <a:rPr lang="es-ES_tradnl" dirty="0" smtClean="0"/>
            <a:t>Performance </a:t>
          </a:r>
          <a:r>
            <a:rPr lang="es-ES_tradnl" dirty="0" err="1" smtClean="0"/>
            <a:t>depends</a:t>
          </a:r>
          <a:r>
            <a:rPr lang="es-ES_tradnl" dirty="0" smtClean="0"/>
            <a:t> </a:t>
          </a:r>
          <a:r>
            <a:rPr lang="es-ES_tradnl" dirty="0" err="1" smtClean="0"/>
            <a:t>on</a:t>
          </a:r>
          <a:r>
            <a:rPr lang="es-ES_tradnl" dirty="0" smtClean="0"/>
            <a:t> </a:t>
          </a:r>
          <a:r>
            <a:rPr lang="es-ES_tradnl" dirty="0" err="1" smtClean="0"/>
            <a:t>Ionosphere</a:t>
          </a:r>
          <a:endParaRPr lang="es-ES_tradnl" dirty="0"/>
        </a:p>
      </dgm:t>
    </dgm:pt>
    <dgm:pt modelId="{8210877E-8BFD-44F2-8B20-68D22C5B6BD6}" type="parTrans" cxnId="{C7543C61-6C2F-4C2C-93AD-B80089061E48}">
      <dgm:prSet/>
      <dgm:spPr/>
      <dgm:t>
        <a:bodyPr/>
        <a:lstStyle/>
        <a:p>
          <a:endParaRPr lang="es-ES_tradnl"/>
        </a:p>
      </dgm:t>
    </dgm:pt>
    <dgm:pt modelId="{0ECD5F30-395A-4418-B003-52D3EB59101E}" type="sibTrans" cxnId="{C7543C61-6C2F-4C2C-93AD-B80089061E48}">
      <dgm:prSet/>
      <dgm:spPr/>
      <dgm:t>
        <a:bodyPr/>
        <a:lstStyle/>
        <a:p>
          <a:endParaRPr lang="es-ES_tradnl"/>
        </a:p>
      </dgm:t>
    </dgm:pt>
    <dgm:pt modelId="{6CD11BE1-9118-41FC-B313-D40448325D5E}">
      <dgm:prSet phldrT="[Text]"/>
      <dgm:spPr>
        <a:solidFill>
          <a:srgbClr val="CC3300">
            <a:alpha val="69804"/>
          </a:srgbClr>
        </a:solidFill>
      </dgm:spPr>
      <dgm:t>
        <a:bodyPr/>
        <a:lstStyle/>
        <a:p>
          <a:r>
            <a:rPr lang="es-ES_tradnl" dirty="0" smtClean="0"/>
            <a:t>IONO </a:t>
          </a:r>
          <a:r>
            <a:rPr lang="es-ES_tradnl" dirty="0" err="1" smtClean="0"/>
            <a:t>indicators</a:t>
          </a:r>
          <a:r>
            <a:rPr lang="es-ES_tradnl" dirty="0" smtClean="0"/>
            <a:t> </a:t>
          </a:r>
          <a:r>
            <a:rPr lang="es-ES_tradnl" dirty="0" err="1" smtClean="0"/>
            <a:t>present</a:t>
          </a:r>
          <a:r>
            <a:rPr lang="es-ES_tradnl" dirty="0" smtClean="0"/>
            <a:t> </a:t>
          </a:r>
          <a:r>
            <a:rPr lang="es-ES_tradnl" dirty="0" err="1" smtClean="0"/>
            <a:t>limitations</a:t>
          </a:r>
          <a:endParaRPr lang="es-ES_tradnl" dirty="0"/>
        </a:p>
      </dgm:t>
    </dgm:pt>
    <dgm:pt modelId="{1083DA9D-2C6C-4155-95BC-41041FBD7AD4}" type="parTrans" cxnId="{888C7555-569F-41AE-BBCA-A13FE33DB586}">
      <dgm:prSet/>
      <dgm:spPr/>
      <dgm:t>
        <a:bodyPr/>
        <a:lstStyle/>
        <a:p>
          <a:endParaRPr lang="es-ES_tradnl"/>
        </a:p>
      </dgm:t>
    </dgm:pt>
    <dgm:pt modelId="{EC671310-A5CF-442F-A357-337BD9A41DB5}" type="sibTrans" cxnId="{888C7555-569F-41AE-BBCA-A13FE33DB586}">
      <dgm:prSet/>
      <dgm:spPr/>
      <dgm:t>
        <a:bodyPr/>
        <a:lstStyle/>
        <a:p>
          <a:endParaRPr lang="es-ES_tradnl"/>
        </a:p>
      </dgm:t>
    </dgm:pt>
    <dgm:pt modelId="{38BE50DF-DCCB-4A23-A1A1-2C6E98390BC9}">
      <dgm:prSet phldrT="[Text]" custT="1"/>
      <dgm:spPr>
        <a:solidFill>
          <a:srgbClr val="0066FF">
            <a:alpha val="49804"/>
          </a:srgbClr>
        </a:solidFill>
      </dgm:spPr>
      <dgm:t>
        <a:bodyPr/>
        <a:lstStyle/>
        <a:p>
          <a:r>
            <a:rPr lang="es-ES_tradnl" sz="4400" dirty="0" smtClean="0"/>
            <a:t>?</a:t>
          </a:r>
          <a:endParaRPr lang="es-ES_tradnl" sz="4400" dirty="0"/>
        </a:p>
      </dgm:t>
    </dgm:pt>
    <dgm:pt modelId="{CA4AF095-D4EA-4864-8B4A-786985F5C1F4}" type="parTrans" cxnId="{72831A73-997F-4984-B3B7-1077C98CF2C6}">
      <dgm:prSet/>
      <dgm:spPr/>
      <dgm:t>
        <a:bodyPr/>
        <a:lstStyle/>
        <a:p>
          <a:endParaRPr lang="es-ES_tradnl"/>
        </a:p>
      </dgm:t>
    </dgm:pt>
    <dgm:pt modelId="{41E771AD-8F65-4D53-A086-E92994339AE5}" type="sibTrans" cxnId="{72831A73-997F-4984-B3B7-1077C98CF2C6}">
      <dgm:prSet/>
      <dgm:spPr/>
      <dgm:t>
        <a:bodyPr/>
        <a:lstStyle/>
        <a:p>
          <a:endParaRPr lang="es-ES_tradnl"/>
        </a:p>
      </dgm:t>
    </dgm:pt>
    <dgm:pt modelId="{D885ED8D-680B-421F-B0B9-BC8B1F948A8D}" type="pres">
      <dgm:prSet presAssocID="{6855A462-7269-4EA1-8569-5FADE31384E6}" presName="CompostProcess" presStyleCnt="0">
        <dgm:presLayoutVars>
          <dgm:dir/>
          <dgm:resizeHandles val="exact"/>
        </dgm:presLayoutVars>
      </dgm:prSet>
      <dgm:spPr/>
    </dgm:pt>
    <dgm:pt modelId="{EEA72871-DB54-4546-ADB9-DE0ABB6C3DDB}" type="pres">
      <dgm:prSet presAssocID="{6855A462-7269-4EA1-8569-5FADE31384E6}" presName="arrow" presStyleLbl="bgShp" presStyleIdx="0" presStyleCnt="1"/>
      <dgm:spPr/>
      <dgm:t>
        <a:bodyPr/>
        <a:lstStyle/>
        <a:p>
          <a:endParaRPr lang="es-ES_tradnl"/>
        </a:p>
      </dgm:t>
    </dgm:pt>
    <dgm:pt modelId="{9747B0D8-2347-46EA-9E4C-9C34DE9031A4}" type="pres">
      <dgm:prSet presAssocID="{6855A462-7269-4EA1-8569-5FADE31384E6}" presName="linearProcess" presStyleCnt="0"/>
      <dgm:spPr/>
    </dgm:pt>
    <dgm:pt modelId="{A4B4F5C5-C9E0-479E-ACFE-BB540E2BD92F}" type="pres">
      <dgm:prSet presAssocID="{8C366FC5-9A05-4B29-8E28-09BF4530CAB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4A8646-D6C5-47E9-982A-FAB2452B66CF}" type="pres">
      <dgm:prSet presAssocID="{0ECD5F30-395A-4418-B003-52D3EB59101E}" presName="sibTrans" presStyleCnt="0"/>
      <dgm:spPr/>
    </dgm:pt>
    <dgm:pt modelId="{C42C413C-690C-4467-8A2B-EF9D0065712B}" type="pres">
      <dgm:prSet presAssocID="{6CD11BE1-9118-41FC-B313-D40448325D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08DE62A-0CF0-4BF2-8DFC-B8592C586169}" type="pres">
      <dgm:prSet presAssocID="{EC671310-A5CF-442F-A357-337BD9A41DB5}" presName="sibTrans" presStyleCnt="0"/>
      <dgm:spPr/>
    </dgm:pt>
    <dgm:pt modelId="{76FB0279-7C46-42B1-B15B-4C5309C7BAA4}" type="pres">
      <dgm:prSet presAssocID="{38BE50DF-DCCB-4A23-A1A1-2C6E98390BC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2831A73-997F-4984-B3B7-1077C98CF2C6}" srcId="{6855A462-7269-4EA1-8569-5FADE31384E6}" destId="{38BE50DF-DCCB-4A23-A1A1-2C6E98390BC9}" srcOrd="2" destOrd="0" parTransId="{CA4AF095-D4EA-4864-8B4A-786985F5C1F4}" sibTransId="{41E771AD-8F65-4D53-A086-E92994339AE5}"/>
    <dgm:cxn modelId="{888C7555-569F-41AE-BBCA-A13FE33DB586}" srcId="{6855A462-7269-4EA1-8569-5FADE31384E6}" destId="{6CD11BE1-9118-41FC-B313-D40448325D5E}" srcOrd="1" destOrd="0" parTransId="{1083DA9D-2C6C-4155-95BC-41041FBD7AD4}" sibTransId="{EC671310-A5CF-442F-A357-337BD9A41DB5}"/>
    <dgm:cxn modelId="{F6EC0E12-3B68-4731-9D06-C4BC3DD635F8}" type="presOf" srcId="{6CD11BE1-9118-41FC-B313-D40448325D5E}" destId="{C42C413C-690C-4467-8A2B-EF9D0065712B}" srcOrd="0" destOrd="0" presId="urn:microsoft.com/office/officeart/2005/8/layout/hProcess9"/>
    <dgm:cxn modelId="{1F8EE144-6A15-4728-BFFB-B018E2B92154}" type="presOf" srcId="{8C366FC5-9A05-4B29-8E28-09BF4530CAB5}" destId="{A4B4F5C5-C9E0-479E-ACFE-BB540E2BD92F}" srcOrd="0" destOrd="0" presId="urn:microsoft.com/office/officeart/2005/8/layout/hProcess9"/>
    <dgm:cxn modelId="{C7543C61-6C2F-4C2C-93AD-B80089061E48}" srcId="{6855A462-7269-4EA1-8569-5FADE31384E6}" destId="{8C366FC5-9A05-4B29-8E28-09BF4530CAB5}" srcOrd="0" destOrd="0" parTransId="{8210877E-8BFD-44F2-8B20-68D22C5B6BD6}" sibTransId="{0ECD5F30-395A-4418-B003-52D3EB59101E}"/>
    <dgm:cxn modelId="{B757AF2F-BF57-4877-A28F-08922A815A50}" type="presOf" srcId="{6855A462-7269-4EA1-8569-5FADE31384E6}" destId="{D885ED8D-680B-421F-B0B9-BC8B1F948A8D}" srcOrd="0" destOrd="0" presId="urn:microsoft.com/office/officeart/2005/8/layout/hProcess9"/>
    <dgm:cxn modelId="{38E2AA17-0D18-4FC3-927A-CA1797E56CD6}" type="presOf" srcId="{38BE50DF-DCCB-4A23-A1A1-2C6E98390BC9}" destId="{76FB0279-7C46-42B1-B15B-4C5309C7BAA4}" srcOrd="0" destOrd="0" presId="urn:microsoft.com/office/officeart/2005/8/layout/hProcess9"/>
    <dgm:cxn modelId="{B722EEAE-C320-4F87-AE78-26D62365C591}" type="presParOf" srcId="{D885ED8D-680B-421F-B0B9-BC8B1F948A8D}" destId="{EEA72871-DB54-4546-ADB9-DE0ABB6C3DDB}" srcOrd="0" destOrd="0" presId="urn:microsoft.com/office/officeart/2005/8/layout/hProcess9"/>
    <dgm:cxn modelId="{66DCE238-D9B2-4773-82E8-4A601B2ECF4B}" type="presParOf" srcId="{D885ED8D-680B-421F-B0B9-BC8B1F948A8D}" destId="{9747B0D8-2347-46EA-9E4C-9C34DE9031A4}" srcOrd="1" destOrd="0" presId="urn:microsoft.com/office/officeart/2005/8/layout/hProcess9"/>
    <dgm:cxn modelId="{3C78EE75-AAD3-48FC-B96B-9599F30ED4EB}" type="presParOf" srcId="{9747B0D8-2347-46EA-9E4C-9C34DE9031A4}" destId="{A4B4F5C5-C9E0-479E-ACFE-BB540E2BD92F}" srcOrd="0" destOrd="0" presId="urn:microsoft.com/office/officeart/2005/8/layout/hProcess9"/>
    <dgm:cxn modelId="{2C877AE3-1288-4C02-B512-FCFC7F64E522}" type="presParOf" srcId="{9747B0D8-2347-46EA-9E4C-9C34DE9031A4}" destId="{624A8646-D6C5-47E9-982A-FAB2452B66CF}" srcOrd="1" destOrd="0" presId="urn:microsoft.com/office/officeart/2005/8/layout/hProcess9"/>
    <dgm:cxn modelId="{8A67889B-887D-4BC3-8DAE-755AB8A589A1}" type="presParOf" srcId="{9747B0D8-2347-46EA-9E4C-9C34DE9031A4}" destId="{C42C413C-690C-4467-8A2B-EF9D0065712B}" srcOrd="2" destOrd="0" presId="urn:microsoft.com/office/officeart/2005/8/layout/hProcess9"/>
    <dgm:cxn modelId="{D1127F82-E8D3-451C-83ED-B3E124786D0F}" type="presParOf" srcId="{9747B0D8-2347-46EA-9E4C-9C34DE9031A4}" destId="{308DE62A-0CF0-4BF2-8DFC-B8592C586169}" srcOrd="3" destOrd="0" presId="urn:microsoft.com/office/officeart/2005/8/layout/hProcess9"/>
    <dgm:cxn modelId="{1BF55F62-4907-4F10-8533-FD52A37FA734}" type="presParOf" srcId="{9747B0D8-2347-46EA-9E4C-9C34DE9031A4}" destId="{76FB0279-7C46-42B1-B15B-4C5309C7BA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5A462-7269-4EA1-8569-5FADE31384E6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8C366FC5-9A05-4B29-8E28-09BF4530CAB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ES_tradnl" dirty="0" smtClean="0"/>
            <a:t>SBAS</a:t>
          </a:r>
        </a:p>
        <a:p>
          <a:r>
            <a:rPr lang="es-ES_tradnl" dirty="0" smtClean="0"/>
            <a:t>Performance </a:t>
          </a:r>
          <a:r>
            <a:rPr lang="es-ES_tradnl" dirty="0" err="1" smtClean="0"/>
            <a:t>depends</a:t>
          </a:r>
          <a:r>
            <a:rPr lang="es-ES_tradnl" dirty="0" smtClean="0"/>
            <a:t> </a:t>
          </a:r>
          <a:r>
            <a:rPr lang="es-ES_tradnl" dirty="0" err="1" smtClean="0"/>
            <a:t>on</a:t>
          </a:r>
          <a:r>
            <a:rPr lang="es-ES_tradnl" dirty="0" smtClean="0"/>
            <a:t> </a:t>
          </a:r>
          <a:r>
            <a:rPr lang="es-ES_tradnl" dirty="0" err="1" smtClean="0"/>
            <a:t>Ionosphere</a:t>
          </a:r>
          <a:endParaRPr lang="es-ES_tradnl" dirty="0"/>
        </a:p>
      </dgm:t>
    </dgm:pt>
    <dgm:pt modelId="{8210877E-8BFD-44F2-8B20-68D22C5B6BD6}" type="parTrans" cxnId="{C7543C61-6C2F-4C2C-93AD-B80089061E48}">
      <dgm:prSet/>
      <dgm:spPr/>
      <dgm:t>
        <a:bodyPr/>
        <a:lstStyle/>
        <a:p>
          <a:endParaRPr lang="es-ES_tradnl"/>
        </a:p>
      </dgm:t>
    </dgm:pt>
    <dgm:pt modelId="{0ECD5F30-395A-4418-B003-52D3EB59101E}" type="sibTrans" cxnId="{C7543C61-6C2F-4C2C-93AD-B80089061E48}">
      <dgm:prSet/>
      <dgm:spPr/>
      <dgm:t>
        <a:bodyPr/>
        <a:lstStyle/>
        <a:p>
          <a:endParaRPr lang="es-ES_tradnl"/>
        </a:p>
      </dgm:t>
    </dgm:pt>
    <dgm:pt modelId="{6CD11BE1-9118-41FC-B313-D40448325D5E}">
      <dgm:prSet phldrT="[Text]"/>
      <dgm:spPr>
        <a:solidFill>
          <a:srgbClr val="CC3300">
            <a:alpha val="70000"/>
          </a:srgbClr>
        </a:solidFill>
      </dgm:spPr>
      <dgm:t>
        <a:bodyPr/>
        <a:lstStyle/>
        <a:p>
          <a:r>
            <a:rPr lang="es-ES_tradnl" dirty="0" smtClean="0"/>
            <a:t>IONO </a:t>
          </a:r>
          <a:r>
            <a:rPr lang="es-ES_tradnl" dirty="0" err="1" smtClean="0"/>
            <a:t>indicators</a:t>
          </a:r>
          <a:r>
            <a:rPr lang="es-ES_tradnl" dirty="0" smtClean="0"/>
            <a:t> </a:t>
          </a:r>
          <a:r>
            <a:rPr lang="es-ES_tradnl" dirty="0" err="1" smtClean="0"/>
            <a:t>present</a:t>
          </a:r>
          <a:r>
            <a:rPr lang="es-ES_tradnl" dirty="0" smtClean="0"/>
            <a:t> </a:t>
          </a:r>
          <a:r>
            <a:rPr lang="es-ES_tradnl" dirty="0" err="1" smtClean="0"/>
            <a:t>limitations</a:t>
          </a:r>
          <a:endParaRPr lang="es-ES_tradnl" dirty="0"/>
        </a:p>
      </dgm:t>
    </dgm:pt>
    <dgm:pt modelId="{1083DA9D-2C6C-4155-95BC-41041FBD7AD4}" type="parTrans" cxnId="{888C7555-569F-41AE-BBCA-A13FE33DB586}">
      <dgm:prSet/>
      <dgm:spPr/>
      <dgm:t>
        <a:bodyPr/>
        <a:lstStyle/>
        <a:p>
          <a:endParaRPr lang="es-ES_tradnl"/>
        </a:p>
      </dgm:t>
    </dgm:pt>
    <dgm:pt modelId="{EC671310-A5CF-442F-A357-337BD9A41DB5}" type="sibTrans" cxnId="{888C7555-569F-41AE-BBCA-A13FE33DB586}">
      <dgm:prSet/>
      <dgm:spPr/>
      <dgm:t>
        <a:bodyPr/>
        <a:lstStyle/>
        <a:p>
          <a:endParaRPr lang="es-ES_tradnl"/>
        </a:p>
      </dgm:t>
    </dgm:pt>
    <dgm:pt modelId="{38BE50DF-DCCB-4A23-A1A1-2C6E98390BC9}">
      <dgm:prSet phldrT="[Text]" custT="1"/>
      <dgm:spPr>
        <a:solidFill>
          <a:srgbClr val="0066FF">
            <a:alpha val="50000"/>
          </a:srgbClr>
        </a:solidFill>
      </dgm:spPr>
      <dgm:t>
        <a:bodyPr/>
        <a:lstStyle/>
        <a:p>
          <a:r>
            <a:rPr lang="es-ES_tradnl" sz="2200" dirty="0" smtClean="0"/>
            <a:t>Look </a:t>
          </a:r>
          <a:r>
            <a:rPr lang="es-ES_tradnl" sz="2200" dirty="0" err="1" smtClean="0"/>
            <a:t>for</a:t>
          </a:r>
          <a:r>
            <a:rPr lang="es-ES_tradnl" sz="2200" dirty="0" smtClean="0"/>
            <a:t> new </a:t>
          </a:r>
          <a:r>
            <a:rPr lang="es-ES_tradnl" sz="2200" dirty="0" err="1" smtClean="0"/>
            <a:t>dependencies</a:t>
          </a:r>
          <a:r>
            <a:rPr lang="es-ES_tradnl" sz="2200" dirty="0" smtClean="0"/>
            <a:t> </a:t>
          </a:r>
          <a:r>
            <a:rPr lang="es-ES_tradnl" sz="2200" dirty="0" err="1" smtClean="0"/>
            <a:t>directly</a:t>
          </a:r>
          <a:r>
            <a:rPr lang="es-ES_tradnl" sz="2200" dirty="0" smtClean="0"/>
            <a:t> </a:t>
          </a:r>
          <a:r>
            <a:rPr lang="es-ES_tradnl" sz="2200" dirty="0" err="1" smtClean="0"/>
            <a:t>from</a:t>
          </a:r>
          <a:r>
            <a:rPr lang="es-ES_tradnl" sz="2200" dirty="0" smtClean="0"/>
            <a:t> </a:t>
          </a:r>
          <a:r>
            <a:rPr lang="es-ES_tradnl" sz="2200" dirty="0" err="1" smtClean="0"/>
            <a:t>the</a:t>
          </a:r>
          <a:r>
            <a:rPr lang="es-ES_tradnl" sz="2200" dirty="0" smtClean="0"/>
            <a:t> cause of </a:t>
          </a:r>
          <a:r>
            <a:rPr lang="es-ES_tradnl" sz="2200" dirty="0" err="1" smtClean="0"/>
            <a:t>geomagnetic</a:t>
          </a:r>
          <a:r>
            <a:rPr lang="es-ES_tradnl" sz="2200" dirty="0" smtClean="0"/>
            <a:t> </a:t>
          </a:r>
          <a:r>
            <a:rPr lang="es-ES_tradnl" sz="2200" dirty="0" err="1" smtClean="0"/>
            <a:t>storms</a:t>
          </a:r>
          <a:endParaRPr lang="es-ES_tradnl" sz="2200" dirty="0"/>
        </a:p>
      </dgm:t>
    </dgm:pt>
    <dgm:pt modelId="{CA4AF095-D4EA-4864-8B4A-786985F5C1F4}" type="parTrans" cxnId="{72831A73-997F-4984-B3B7-1077C98CF2C6}">
      <dgm:prSet/>
      <dgm:spPr/>
      <dgm:t>
        <a:bodyPr/>
        <a:lstStyle/>
        <a:p>
          <a:endParaRPr lang="es-ES_tradnl"/>
        </a:p>
      </dgm:t>
    </dgm:pt>
    <dgm:pt modelId="{41E771AD-8F65-4D53-A086-E92994339AE5}" type="sibTrans" cxnId="{72831A73-997F-4984-B3B7-1077C98CF2C6}">
      <dgm:prSet/>
      <dgm:spPr/>
      <dgm:t>
        <a:bodyPr/>
        <a:lstStyle/>
        <a:p>
          <a:endParaRPr lang="es-ES_tradnl"/>
        </a:p>
      </dgm:t>
    </dgm:pt>
    <dgm:pt modelId="{D885ED8D-680B-421F-B0B9-BC8B1F948A8D}" type="pres">
      <dgm:prSet presAssocID="{6855A462-7269-4EA1-8569-5FADE31384E6}" presName="CompostProcess" presStyleCnt="0">
        <dgm:presLayoutVars>
          <dgm:dir/>
          <dgm:resizeHandles val="exact"/>
        </dgm:presLayoutVars>
      </dgm:prSet>
      <dgm:spPr/>
    </dgm:pt>
    <dgm:pt modelId="{EEA72871-DB54-4546-ADB9-DE0ABB6C3DDB}" type="pres">
      <dgm:prSet presAssocID="{6855A462-7269-4EA1-8569-5FADE31384E6}" presName="arrow" presStyleLbl="bgShp" presStyleIdx="0" presStyleCnt="1"/>
      <dgm:spPr/>
      <dgm:t>
        <a:bodyPr/>
        <a:lstStyle/>
        <a:p>
          <a:endParaRPr lang="es-ES_tradnl"/>
        </a:p>
      </dgm:t>
    </dgm:pt>
    <dgm:pt modelId="{9747B0D8-2347-46EA-9E4C-9C34DE9031A4}" type="pres">
      <dgm:prSet presAssocID="{6855A462-7269-4EA1-8569-5FADE31384E6}" presName="linearProcess" presStyleCnt="0"/>
      <dgm:spPr/>
    </dgm:pt>
    <dgm:pt modelId="{A4B4F5C5-C9E0-479E-ACFE-BB540E2BD92F}" type="pres">
      <dgm:prSet presAssocID="{8C366FC5-9A05-4B29-8E28-09BF4530CAB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4A8646-D6C5-47E9-982A-FAB2452B66CF}" type="pres">
      <dgm:prSet presAssocID="{0ECD5F30-395A-4418-B003-52D3EB59101E}" presName="sibTrans" presStyleCnt="0"/>
      <dgm:spPr/>
    </dgm:pt>
    <dgm:pt modelId="{C42C413C-690C-4467-8A2B-EF9D0065712B}" type="pres">
      <dgm:prSet presAssocID="{6CD11BE1-9118-41FC-B313-D40448325D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08DE62A-0CF0-4BF2-8DFC-B8592C586169}" type="pres">
      <dgm:prSet presAssocID="{EC671310-A5CF-442F-A357-337BD9A41DB5}" presName="sibTrans" presStyleCnt="0"/>
      <dgm:spPr/>
    </dgm:pt>
    <dgm:pt modelId="{76FB0279-7C46-42B1-B15B-4C5309C7BAA4}" type="pres">
      <dgm:prSet presAssocID="{38BE50DF-DCCB-4A23-A1A1-2C6E98390BC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9C9A6A3-D19E-4AF2-9AB4-6EFCC283682F}" type="presOf" srcId="{6CD11BE1-9118-41FC-B313-D40448325D5E}" destId="{C42C413C-690C-4467-8A2B-EF9D0065712B}" srcOrd="0" destOrd="0" presId="urn:microsoft.com/office/officeart/2005/8/layout/hProcess9"/>
    <dgm:cxn modelId="{72831A73-997F-4984-B3B7-1077C98CF2C6}" srcId="{6855A462-7269-4EA1-8569-5FADE31384E6}" destId="{38BE50DF-DCCB-4A23-A1A1-2C6E98390BC9}" srcOrd="2" destOrd="0" parTransId="{CA4AF095-D4EA-4864-8B4A-786985F5C1F4}" sibTransId="{41E771AD-8F65-4D53-A086-E92994339AE5}"/>
    <dgm:cxn modelId="{888C7555-569F-41AE-BBCA-A13FE33DB586}" srcId="{6855A462-7269-4EA1-8569-5FADE31384E6}" destId="{6CD11BE1-9118-41FC-B313-D40448325D5E}" srcOrd="1" destOrd="0" parTransId="{1083DA9D-2C6C-4155-95BC-41041FBD7AD4}" sibTransId="{EC671310-A5CF-442F-A357-337BD9A41DB5}"/>
    <dgm:cxn modelId="{6352275C-D17A-4626-98D9-78E2525595DD}" type="presOf" srcId="{6855A462-7269-4EA1-8569-5FADE31384E6}" destId="{D885ED8D-680B-421F-B0B9-BC8B1F948A8D}" srcOrd="0" destOrd="0" presId="urn:microsoft.com/office/officeart/2005/8/layout/hProcess9"/>
    <dgm:cxn modelId="{C7543C61-6C2F-4C2C-93AD-B80089061E48}" srcId="{6855A462-7269-4EA1-8569-5FADE31384E6}" destId="{8C366FC5-9A05-4B29-8E28-09BF4530CAB5}" srcOrd="0" destOrd="0" parTransId="{8210877E-8BFD-44F2-8B20-68D22C5B6BD6}" sibTransId="{0ECD5F30-395A-4418-B003-52D3EB59101E}"/>
    <dgm:cxn modelId="{5A18CC5C-7A2C-4306-9B84-CE333F590490}" type="presOf" srcId="{38BE50DF-DCCB-4A23-A1A1-2C6E98390BC9}" destId="{76FB0279-7C46-42B1-B15B-4C5309C7BAA4}" srcOrd="0" destOrd="0" presId="urn:microsoft.com/office/officeart/2005/8/layout/hProcess9"/>
    <dgm:cxn modelId="{3D72B0E2-6DF1-4987-9B6E-746FAEB67928}" type="presOf" srcId="{8C366FC5-9A05-4B29-8E28-09BF4530CAB5}" destId="{A4B4F5C5-C9E0-479E-ACFE-BB540E2BD92F}" srcOrd="0" destOrd="0" presId="urn:microsoft.com/office/officeart/2005/8/layout/hProcess9"/>
    <dgm:cxn modelId="{D4B84D80-C78A-4855-A364-33D90FA9C829}" type="presParOf" srcId="{D885ED8D-680B-421F-B0B9-BC8B1F948A8D}" destId="{EEA72871-DB54-4546-ADB9-DE0ABB6C3DDB}" srcOrd="0" destOrd="0" presId="urn:microsoft.com/office/officeart/2005/8/layout/hProcess9"/>
    <dgm:cxn modelId="{B44B0450-8337-426A-AE40-F2D938ACEA69}" type="presParOf" srcId="{D885ED8D-680B-421F-B0B9-BC8B1F948A8D}" destId="{9747B0D8-2347-46EA-9E4C-9C34DE9031A4}" srcOrd="1" destOrd="0" presId="urn:microsoft.com/office/officeart/2005/8/layout/hProcess9"/>
    <dgm:cxn modelId="{EA36B976-9A60-4E8A-9232-3697FA5BD255}" type="presParOf" srcId="{9747B0D8-2347-46EA-9E4C-9C34DE9031A4}" destId="{A4B4F5C5-C9E0-479E-ACFE-BB540E2BD92F}" srcOrd="0" destOrd="0" presId="urn:microsoft.com/office/officeart/2005/8/layout/hProcess9"/>
    <dgm:cxn modelId="{03945E92-329C-46E1-9D3F-54B7E8BAC7AE}" type="presParOf" srcId="{9747B0D8-2347-46EA-9E4C-9C34DE9031A4}" destId="{624A8646-D6C5-47E9-982A-FAB2452B66CF}" srcOrd="1" destOrd="0" presId="urn:microsoft.com/office/officeart/2005/8/layout/hProcess9"/>
    <dgm:cxn modelId="{A5A85656-5BFA-4775-9879-27BC7865477A}" type="presParOf" srcId="{9747B0D8-2347-46EA-9E4C-9C34DE9031A4}" destId="{C42C413C-690C-4467-8A2B-EF9D0065712B}" srcOrd="2" destOrd="0" presId="urn:microsoft.com/office/officeart/2005/8/layout/hProcess9"/>
    <dgm:cxn modelId="{B595949C-4960-44A2-BAA5-7BB1420A2DE1}" type="presParOf" srcId="{9747B0D8-2347-46EA-9E4C-9C34DE9031A4}" destId="{308DE62A-0CF0-4BF2-8DFC-B8592C586169}" srcOrd="3" destOrd="0" presId="urn:microsoft.com/office/officeart/2005/8/layout/hProcess9"/>
    <dgm:cxn modelId="{ECB0AC55-FFF5-48F4-BA10-16E749F4536D}" type="presParOf" srcId="{9747B0D8-2347-46EA-9E4C-9C34DE9031A4}" destId="{76FB0279-7C46-42B1-B15B-4C5309C7BA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9C516-8FA3-40D3-A2A1-01BAD661B520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02884990-F600-4D2C-8C8E-D0809D8EED22}">
      <dgm:prSet phldrT="[Text]"/>
      <dgm:spPr/>
      <dgm:t>
        <a:bodyPr/>
        <a:lstStyle/>
        <a:p>
          <a:r>
            <a:rPr lang="es-ES_tradnl" dirty="0" smtClean="0"/>
            <a:t>SBAS iono</a:t>
          </a:r>
          <a:endParaRPr lang="es-ES_tradnl" dirty="0"/>
        </a:p>
      </dgm:t>
    </dgm:pt>
    <dgm:pt modelId="{FD63B78B-5609-4CC9-9E5D-98F8574F6056}" type="parTrans" cxnId="{46832A82-EAD1-45D3-B84E-BA8AC6F1A093}">
      <dgm:prSet/>
      <dgm:spPr/>
      <dgm:t>
        <a:bodyPr/>
        <a:lstStyle/>
        <a:p>
          <a:endParaRPr lang="es-ES_tradnl"/>
        </a:p>
      </dgm:t>
    </dgm:pt>
    <dgm:pt modelId="{788F7D5B-D48A-4E4F-AEA2-7229D0676421}" type="sibTrans" cxnId="{46832A82-EAD1-45D3-B84E-BA8AC6F1A093}">
      <dgm:prSet/>
      <dgm:spPr/>
      <dgm:t>
        <a:bodyPr/>
        <a:lstStyle/>
        <a:p>
          <a:endParaRPr lang="es-ES_tradnl"/>
        </a:p>
      </dgm:t>
    </dgm:pt>
    <dgm:pt modelId="{139DC67F-631D-417C-8A74-ECC8F12AC9B8}">
      <dgm:prSet phldrT="[Text]"/>
      <dgm:spPr>
        <a:solidFill>
          <a:srgbClr val="CC3300"/>
        </a:solidFill>
      </dgm:spPr>
      <dgm:t>
        <a:bodyPr/>
        <a:lstStyle/>
        <a:p>
          <a:r>
            <a:rPr lang="es-ES_tradnl" dirty="0" err="1" smtClean="0"/>
            <a:t>Depends</a:t>
          </a:r>
          <a:r>
            <a:rPr lang="es-ES_tradnl" dirty="0" smtClean="0"/>
            <a:t> </a:t>
          </a:r>
          <a:r>
            <a:rPr lang="es-ES_tradnl" dirty="0" err="1" smtClean="0"/>
            <a:t>on</a:t>
          </a:r>
          <a:r>
            <a:rPr lang="es-ES_tradnl" dirty="0" smtClean="0"/>
            <a:t> TEC (RTCA MOPS 229)</a:t>
          </a:r>
          <a:endParaRPr lang="es-ES_tradnl" dirty="0"/>
        </a:p>
      </dgm:t>
    </dgm:pt>
    <dgm:pt modelId="{8AB7FE69-8E3C-4405-BBC5-E8A16FB10EBA}" type="parTrans" cxnId="{F9132A45-02CE-46EA-BB50-D7D38B3B3DE4}">
      <dgm:prSet/>
      <dgm:spPr/>
      <dgm:t>
        <a:bodyPr/>
        <a:lstStyle/>
        <a:p>
          <a:endParaRPr lang="es-ES_tradnl"/>
        </a:p>
      </dgm:t>
    </dgm:pt>
    <dgm:pt modelId="{76343754-B8FE-42E3-AC2D-C8C808F44548}" type="sibTrans" cxnId="{F9132A45-02CE-46EA-BB50-D7D38B3B3DE4}">
      <dgm:prSet/>
      <dgm:spPr/>
      <dgm:t>
        <a:bodyPr/>
        <a:lstStyle/>
        <a:p>
          <a:endParaRPr lang="es-ES_tradnl"/>
        </a:p>
      </dgm:t>
    </dgm:pt>
    <dgm:pt modelId="{9B6317DE-C584-4309-B499-0ECC2739C041}">
      <dgm:prSet phldrT="[Text]"/>
      <dgm:spPr/>
      <dgm:t>
        <a:bodyPr/>
        <a:lstStyle/>
        <a:p>
          <a:r>
            <a:rPr lang="es-ES_tradnl" dirty="0" smtClean="0"/>
            <a:t>TEC</a:t>
          </a:r>
          <a:endParaRPr lang="es-ES_tradnl" dirty="0"/>
        </a:p>
      </dgm:t>
    </dgm:pt>
    <dgm:pt modelId="{45AD0295-F660-4EC2-8771-3A8A569F166C}" type="parTrans" cxnId="{3612B7B6-951F-476C-8F9C-E4A8EF092844}">
      <dgm:prSet/>
      <dgm:spPr/>
      <dgm:t>
        <a:bodyPr/>
        <a:lstStyle/>
        <a:p>
          <a:endParaRPr lang="es-ES_tradnl"/>
        </a:p>
      </dgm:t>
    </dgm:pt>
    <dgm:pt modelId="{D56EE0D6-5C8D-45DF-95E0-5F85C2DB40E3}" type="sibTrans" cxnId="{3612B7B6-951F-476C-8F9C-E4A8EF092844}">
      <dgm:prSet/>
      <dgm:spPr/>
      <dgm:t>
        <a:bodyPr/>
        <a:lstStyle/>
        <a:p>
          <a:endParaRPr lang="es-ES_tradnl"/>
        </a:p>
      </dgm:t>
    </dgm:pt>
    <dgm:pt modelId="{08D62493-C19E-49F4-B758-8C7A88824661}">
      <dgm:prSet phldrT="[Text]"/>
      <dgm:spPr>
        <a:solidFill>
          <a:srgbClr val="0066FF"/>
        </a:solidFill>
      </dgm:spPr>
      <dgm:t>
        <a:bodyPr/>
        <a:lstStyle/>
        <a:p>
          <a:r>
            <a:rPr lang="es-ES_tradnl" dirty="0" err="1" smtClean="0"/>
            <a:t>Correlated</a:t>
          </a:r>
          <a:r>
            <a:rPr lang="es-ES_tradnl" dirty="0" smtClean="0"/>
            <a:t> to </a:t>
          </a:r>
          <a:r>
            <a:rPr lang="es-ES_tradnl" dirty="0" err="1" smtClean="0"/>
            <a:t>Geomagnetic</a:t>
          </a:r>
          <a:r>
            <a:rPr lang="es-ES_tradnl" dirty="0" smtClean="0"/>
            <a:t> </a:t>
          </a:r>
          <a:r>
            <a:rPr lang="es-ES_tradnl" dirty="0" err="1" smtClean="0"/>
            <a:t>storms</a:t>
          </a:r>
          <a:r>
            <a:rPr lang="es-ES_tradnl" dirty="0" smtClean="0"/>
            <a:t> (</a:t>
          </a:r>
          <a:r>
            <a:rPr lang="es-ES_tradnl" dirty="0" err="1" smtClean="0"/>
            <a:t>Mendillo</a:t>
          </a:r>
          <a:r>
            <a:rPr lang="es-ES_tradnl" dirty="0" smtClean="0"/>
            <a:t>, 2007)</a:t>
          </a:r>
          <a:endParaRPr lang="es-ES_tradnl" dirty="0"/>
        </a:p>
      </dgm:t>
    </dgm:pt>
    <dgm:pt modelId="{F247D8FD-5731-40CF-81D6-4C261C6711DC}" type="parTrans" cxnId="{8E564604-5246-4661-AAEB-6659FE8CD6DA}">
      <dgm:prSet/>
      <dgm:spPr/>
      <dgm:t>
        <a:bodyPr/>
        <a:lstStyle/>
        <a:p>
          <a:endParaRPr lang="es-ES_tradnl"/>
        </a:p>
      </dgm:t>
    </dgm:pt>
    <dgm:pt modelId="{D3F1A43B-8736-4F51-80F2-8D19DE2499BF}" type="sibTrans" cxnId="{8E564604-5246-4661-AAEB-6659FE8CD6DA}">
      <dgm:prSet/>
      <dgm:spPr/>
      <dgm:t>
        <a:bodyPr/>
        <a:lstStyle/>
        <a:p>
          <a:endParaRPr lang="es-ES_tradnl"/>
        </a:p>
      </dgm:t>
    </dgm:pt>
    <dgm:pt modelId="{CF00BAF8-609D-4EA5-B757-FA51C36032FD}">
      <dgm:prSet/>
      <dgm:spPr/>
      <dgm:t>
        <a:bodyPr/>
        <a:lstStyle/>
        <a:p>
          <a:r>
            <a:rPr lang="es-ES_tradnl" dirty="0" err="1" smtClean="0"/>
            <a:t>Geomagntic</a:t>
          </a:r>
          <a:r>
            <a:rPr lang="es-ES_tradnl" dirty="0" smtClean="0"/>
            <a:t> </a:t>
          </a:r>
          <a:r>
            <a:rPr lang="es-ES_tradnl" dirty="0" err="1" smtClean="0"/>
            <a:t>storms</a:t>
          </a:r>
          <a:endParaRPr lang="es-ES_tradnl" dirty="0"/>
        </a:p>
      </dgm:t>
    </dgm:pt>
    <dgm:pt modelId="{1DB9F2FD-BC4F-4AB2-BE7D-7350356F14F1}" type="parTrans" cxnId="{50313A2C-1405-4D96-ACB1-41BFE149A439}">
      <dgm:prSet/>
      <dgm:spPr/>
      <dgm:t>
        <a:bodyPr/>
        <a:lstStyle/>
        <a:p>
          <a:endParaRPr lang="es-ES_tradnl"/>
        </a:p>
      </dgm:t>
    </dgm:pt>
    <dgm:pt modelId="{74F05F70-25A5-4A3A-9A8C-89FD794EADB0}" type="sibTrans" cxnId="{50313A2C-1405-4D96-ACB1-41BFE149A439}">
      <dgm:prSet/>
      <dgm:spPr/>
      <dgm:t>
        <a:bodyPr/>
        <a:lstStyle/>
        <a:p>
          <a:endParaRPr lang="es-ES_tradnl"/>
        </a:p>
      </dgm:t>
    </dgm:pt>
    <dgm:pt modelId="{DFF8E3F5-59B8-480B-AC35-F171AAF7059B}">
      <dgm:prSet/>
      <dgm:spPr>
        <a:solidFill>
          <a:srgbClr val="CC3300"/>
        </a:solidFill>
      </dgm:spPr>
      <dgm:t>
        <a:bodyPr/>
        <a:lstStyle/>
        <a:p>
          <a:r>
            <a:rPr lang="es-ES_tradnl" dirty="0" err="1" smtClean="0"/>
            <a:t>Earth’s</a:t>
          </a:r>
          <a:r>
            <a:rPr lang="es-ES_tradnl" dirty="0" smtClean="0"/>
            <a:t> </a:t>
          </a:r>
          <a:r>
            <a:rPr lang="es-ES_tradnl" dirty="0" err="1" smtClean="0"/>
            <a:t>magnetosphere</a:t>
          </a:r>
          <a:r>
            <a:rPr lang="es-ES_tradnl" dirty="0" smtClean="0"/>
            <a:t> </a:t>
          </a:r>
          <a:r>
            <a:rPr lang="es-ES_tradnl" dirty="0" err="1" smtClean="0"/>
            <a:t>exchanges</a:t>
          </a:r>
          <a:r>
            <a:rPr lang="es-ES_tradnl" dirty="0" smtClean="0"/>
            <a:t> </a:t>
          </a:r>
          <a:r>
            <a:rPr lang="es-ES_tradnl" dirty="0" err="1" smtClean="0"/>
            <a:t>with</a:t>
          </a:r>
          <a:r>
            <a:rPr lang="es-ES_tradnl" dirty="0" smtClean="0"/>
            <a:t> </a:t>
          </a:r>
          <a:r>
            <a:rPr lang="es-ES_tradnl" dirty="0" err="1" smtClean="0"/>
            <a:t>interplanetary</a:t>
          </a:r>
          <a:r>
            <a:rPr lang="es-ES_tradnl" dirty="0" smtClean="0"/>
            <a:t> </a:t>
          </a:r>
          <a:r>
            <a:rPr lang="es-ES_tradnl" dirty="0" err="1" smtClean="0"/>
            <a:t>conditions</a:t>
          </a:r>
          <a:r>
            <a:rPr lang="es-ES_tradnl" dirty="0" smtClean="0"/>
            <a:t> </a:t>
          </a:r>
          <a:r>
            <a:rPr lang="en-US" b="1" dirty="0" smtClean="0"/>
            <a:t>(Zhang, 2007) </a:t>
          </a:r>
          <a:endParaRPr lang="es-ES_tradnl" b="1" dirty="0"/>
        </a:p>
      </dgm:t>
    </dgm:pt>
    <dgm:pt modelId="{BA3CEAF4-6FF6-4E21-A158-0017A558478F}" type="parTrans" cxnId="{6F6BD5A3-742C-4B64-B4CB-8A7E3FA630FD}">
      <dgm:prSet/>
      <dgm:spPr/>
      <dgm:t>
        <a:bodyPr/>
        <a:lstStyle/>
        <a:p>
          <a:endParaRPr lang="es-ES_tradnl"/>
        </a:p>
      </dgm:t>
    </dgm:pt>
    <dgm:pt modelId="{7564B5D9-2383-416A-A331-A982673850E0}" type="sibTrans" cxnId="{6F6BD5A3-742C-4B64-B4CB-8A7E3FA630FD}">
      <dgm:prSet/>
      <dgm:spPr/>
      <dgm:t>
        <a:bodyPr/>
        <a:lstStyle/>
        <a:p>
          <a:endParaRPr lang="es-ES_tradnl"/>
        </a:p>
      </dgm:t>
    </dgm:pt>
    <dgm:pt modelId="{5A45B70D-B2F4-49D8-A460-3F110A5C5FAA}">
      <dgm:prSet/>
      <dgm:spPr/>
      <dgm:t>
        <a:bodyPr/>
        <a:lstStyle/>
        <a:p>
          <a:r>
            <a:rPr lang="es-ES_tradnl" dirty="0" err="1" smtClean="0"/>
            <a:t>Interplanetary</a:t>
          </a:r>
          <a:r>
            <a:rPr lang="es-ES_tradnl" dirty="0" smtClean="0"/>
            <a:t> </a:t>
          </a:r>
          <a:r>
            <a:rPr lang="es-ES_tradnl" dirty="0" err="1" smtClean="0"/>
            <a:t>conditions</a:t>
          </a:r>
          <a:endParaRPr lang="es-ES_tradnl" dirty="0"/>
        </a:p>
      </dgm:t>
    </dgm:pt>
    <dgm:pt modelId="{B3A14D2D-8711-4BD9-AD36-F760A84A8E49}" type="parTrans" cxnId="{78664F65-723D-43ED-841C-54D65472DB32}">
      <dgm:prSet/>
      <dgm:spPr/>
      <dgm:t>
        <a:bodyPr/>
        <a:lstStyle/>
        <a:p>
          <a:endParaRPr lang="es-ES_tradnl"/>
        </a:p>
      </dgm:t>
    </dgm:pt>
    <dgm:pt modelId="{92C5F4D8-AAF6-401B-9088-9C3AA2C96622}" type="sibTrans" cxnId="{78664F65-723D-43ED-841C-54D65472DB32}">
      <dgm:prSet/>
      <dgm:spPr/>
      <dgm:t>
        <a:bodyPr/>
        <a:lstStyle/>
        <a:p>
          <a:endParaRPr lang="es-ES_tradnl"/>
        </a:p>
      </dgm:t>
    </dgm:pt>
    <dgm:pt modelId="{60DE3E01-7B7A-407F-BD8C-6FC5E0C89FF8}">
      <dgm:prSet/>
      <dgm:spPr>
        <a:solidFill>
          <a:srgbClr val="0066FF"/>
        </a:solidFill>
      </dgm:spPr>
      <dgm:t>
        <a:bodyPr/>
        <a:lstStyle/>
        <a:p>
          <a:r>
            <a:rPr lang="es-ES_tradnl" dirty="0" err="1" smtClean="0"/>
            <a:t>Interplanetary</a:t>
          </a:r>
          <a:r>
            <a:rPr lang="es-ES_tradnl" dirty="0" smtClean="0"/>
            <a:t> </a:t>
          </a:r>
          <a:r>
            <a:rPr lang="es-ES_tradnl" dirty="0" err="1" smtClean="0"/>
            <a:t>conditions</a:t>
          </a:r>
          <a:r>
            <a:rPr lang="es-ES_tradnl" dirty="0" smtClean="0"/>
            <a:t> </a:t>
          </a:r>
          <a:r>
            <a:rPr lang="es-ES_tradnl" dirty="0" err="1" smtClean="0"/>
            <a:t>originated</a:t>
          </a:r>
          <a:r>
            <a:rPr lang="es-ES_tradnl" dirty="0" smtClean="0"/>
            <a:t> </a:t>
          </a:r>
          <a:r>
            <a:rPr lang="es-ES_tradnl" dirty="0" err="1" smtClean="0"/>
            <a:t>by</a:t>
          </a:r>
          <a:r>
            <a:rPr lang="es-ES_tradnl" dirty="0" smtClean="0"/>
            <a:t> solar </a:t>
          </a:r>
          <a:r>
            <a:rPr lang="es-ES_tradnl" dirty="0" err="1" smtClean="0"/>
            <a:t>phenomena</a:t>
          </a:r>
          <a:r>
            <a:rPr lang="es-ES_tradnl" dirty="0" smtClean="0"/>
            <a:t>:</a:t>
          </a:r>
          <a:endParaRPr lang="es-ES_tradnl" dirty="0"/>
        </a:p>
      </dgm:t>
    </dgm:pt>
    <dgm:pt modelId="{63D379A3-BB93-4BBA-A043-E5592C899992}" type="parTrans" cxnId="{B436643A-EDC9-41D8-8878-6326BE39D368}">
      <dgm:prSet/>
      <dgm:spPr/>
      <dgm:t>
        <a:bodyPr/>
        <a:lstStyle/>
        <a:p>
          <a:endParaRPr lang="es-ES_tradnl"/>
        </a:p>
      </dgm:t>
    </dgm:pt>
    <dgm:pt modelId="{565D7D92-BB08-4447-AD5C-363B1DF6494B}" type="sibTrans" cxnId="{B436643A-EDC9-41D8-8878-6326BE39D368}">
      <dgm:prSet/>
      <dgm:spPr/>
      <dgm:t>
        <a:bodyPr/>
        <a:lstStyle/>
        <a:p>
          <a:endParaRPr lang="es-ES_tradnl"/>
        </a:p>
      </dgm:t>
    </dgm:pt>
    <dgm:pt modelId="{0FD72673-5956-4D7B-B030-0445CBFC2C2C}">
      <dgm:prSet/>
      <dgm:spPr>
        <a:solidFill>
          <a:srgbClr val="0066FF"/>
        </a:solidFill>
      </dgm:spPr>
      <dgm:t>
        <a:bodyPr/>
        <a:lstStyle/>
        <a:p>
          <a:r>
            <a:rPr lang="es-ES_tradnl" dirty="0" smtClean="0"/>
            <a:t>Coronal </a:t>
          </a:r>
          <a:r>
            <a:rPr lang="es-ES_tradnl" dirty="0" err="1" smtClean="0"/>
            <a:t>Mass</a:t>
          </a:r>
          <a:r>
            <a:rPr lang="es-ES_tradnl" dirty="0" smtClean="0"/>
            <a:t> </a:t>
          </a:r>
          <a:r>
            <a:rPr lang="es-ES_tradnl" dirty="0" err="1" smtClean="0"/>
            <a:t>Ejections</a:t>
          </a:r>
          <a:r>
            <a:rPr lang="es-ES_tradnl" dirty="0" smtClean="0"/>
            <a:t> </a:t>
          </a:r>
          <a:r>
            <a:rPr lang="en-US" dirty="0" smtClean="0"/>
            <a:t>(Webb, 2012) </a:t>
          </a:r>
          <a:endParaRPr lang="es-ES_tradnl" dirty="0"/>
        </a:p>
      </dgm:t>
    </dgm:pt>
    <dgm:pt modelId="{6F1F03D8-4174-46A2-B1C2-1FE4BC00C18B}" type="parTrans" cxnId="{7B552476-8B7A-40AB-BC48-0EA2BB280BB5}">
      <dgm:prSet/>
      <dgm:spPr/>
      <dgm:t>
        <a:bodyPr/>
        <a:lstStyle/>
        <a:p>
          <a:endParaRPr lang="es-ES_tradnl"/>
        </a:p>
      </dgm:t>
    </dgm:pt>
    <dgm:pt modelId="{F3E152B0-1F99-47B9-A1C7-38CA100FF940}" type="sibTrans" cxnId="{7B552476-8B7A-40AB-BC48-0EA2BB280BB5}">
      <dgm:prSet/>
      <dgm:spPr/>
      <dgm:t>
        <a:bodyPr/>
        <a:lstStyle/>
        <a:p>
          <a:endParaRPr lang="es-ES_tradnl"/>
        </a:p>
      </dgm:t>
    </dgm:pt>
    <dgm:pt modelId="{DD285834-45FD-44C8-A7D2-E742D13EBF90}">
      <dgm:prSet/>
      <dgm:spPr>
        <a:solidFill>
          <a:srgbClr val="0066FF"/>
        </a:solidFill>
      </dgm:spPr>
      <dgm:t>
        <a:bodyPr/>
        <a:lstStyle/>
        <a:p>
          <a:r>
            <a:rPr lang="es-ES_tradnl" dirty="0" smtClean="0"/>
            <a:t>Solar </a:t>
          </a:r>
          <a:r>
            <a:rPr lang="es-ES_tradnl" dirty="0" err="1" smtClean="0"/>
            <a:t>flares</a:t>
          </a:r>
          <a:r>
            <a:rPr lang="es-ES_tradnl" dirty="0" smtClean="0"/>
            <a:t> (</a:t>
          </a:r>
          <a:r>
            <a:rPr lang="en-US" dirty="0" smtClean="0"/>
            <a:t>Hudson, 2011)</a:t>
          </a:r>
          <a:endParaRPr lang="es-ES_tradnl" dirty="0"/>
        </a:p>
      </dgm:t>
    </dgm:pt>
    <dgm:pt modelId="{9E041EA3-E839-42EA-AC78-6735E8E23EB9}" type="parTrans" cxnId="{FA9C4D55-E0F5-4161-A2F5-0422C44FBBFA}">
      <dgm:prSet/>
      <dgm:spPr/>
      <dgm:t>
        <a:bodyPr/>
        <a:lstStyle/>
        <a:p>
          <a:endParaRPr lang="es-ES_tradnl"/>
        </a:p>
      </dgm:t>
    </dgm:pt>
    <dgm:pt modelId="{E8ED3FCE-2B02-49DE-A8BA-8005D89009D5}" type="sibTrans" cxnId="{FA9C4D55-E0F5-4161-A2F5-0422C44FBBFA}">
      <dgm:prSet/>
      <dgm:spPr/>
      <dgm:t>
        <a:bodyPr/>
        <a:lstStyle/>
        <a:p>
          <a:endParaRPr lang="es-ES_tradnl"/>
        </a:p>
      </dgm:t>
    </dgm:pt>
    <dgm:pt modelId="{D3F0BE4C-8002-4A85-A214-87EA13EE23B8}">
      <dgm:prSet/>
      <dgm:spPr>
        <a:solidFill>
          <a:srgbClr val="0066FF"/>
        </a:solidFill>
      </dgm:spPr>
      <dgm:t>
        <a:bodyPr/>
        <a:lstStyle/>
        <a:p>
          <a:r>
            <a:rPr lang="es-ES_tradnl" dirty="0" smtClean="0"/>
            <a:t>Coronal </a:t>
          </a:r>
          <a:r>
            <a:rPr lang="es-ES_tradnl" dirty="0" err="1" smtClean="0"/>
            <a:t>holes</a:t>
          </a:r>
          <a:r>
            <a:rPr lang="es-ES_tradnl" dirty="0" smtClean="0"/>
            <a:t> </a:t>
          </a:r>
          <a:r>
            <a:rPr lang="en-US" dirty="0" smtClean="0"/>
            <a:t>(Cranmer, 2002) </a:t>
          </a:r>
          <a:endParaRPr lang="es-ES_tradnl" dirty="0"/>
        </a:p>
      </dgm:t>
    </dgm:pt>
    <dgm:pt modelId="{63F32A43-29A5-4865-84D2-4F2C18092B5B}" type="parTrans" cxnId="{DFC6D4AB-E08C-43A9-A8BF-957D53237F9E}">
      <dgm:prSet/>
      <dgm:spPr/>
      <dgm:t>
        <a:bodyPr/>
        <a:lstStyle/>
        <a:p>
          <a:endParaRPr lang="es-ES_tradnl"/>
        </a:p>
      </dgm:t>
    </dgm:pt>
    <dgm:pt modelId="{2080752D-C7A4-4C1C-A1ED-D97C8D7B3D67}" type="sibTrans" cxnId="{DFC6D4AB-E08C-43A9-A8BF-957D53237F9E}">
      <dgm:prSet/>
      <dgm:spPr/>
      <dgm:t>
        <a:bodyPr/>
        <a:lstStyle/>
        <a:p>
          <a:endParaRPr lang="es-ES_tradnl"/>
        </a:p>
      </dgm:t>
    </dgm:pt>
    <dgm:pt modelId="{29C7427C-B065-4448-ACCE-46CA44B6C835}">
      <dgm:prSet/>
      <dgm:spPr>
        <a:solidFill>
          <a:srgbClr val="0066FF"/>
        </a:solidFill>
      </dgm:spPr>
      <dgm:t>
        <a:bodyPr/>
        <a:lstStyle/>
        <a:p>
          <a:r>
            <a:rPr lang="es-ES_tradnl" dirty="0" smtClean="0"/>
            <a:t>Solar </a:t>
          </a:r>
          <a:r>
            <a:rPr lang="es-ES_tradnl" dirty="0" err="1" smtClean="0"/>
            <a:t>prominences</a:t>
          </a:r>
          <a:r>
            <a:rPr lang="es-ES_tradnl" dirty="0" smtClean="0"/>
            <a:t> and </a:t>
          </a:r>
          <a:r>
            <a:rPr lang="es-ES_tradnl" dirty="0" err="1" smtClean="0"/>
            <a:t>filaments</a:t>
          </a:r>
          <a:endParaRPr lang="es-ES_tradnl" dirty="0"/>
        </a:p>
      </dgm:t>
    </dgm:pt>
    <dgm:pt modelId="{C44EA96D-243C-44DE-9A05-BC7F6756CBA5}" type="parTrans" cxnId="{70E91BB9-700E-4D4F-B382-6B52F4A1D324}">
      <dgm:prSet/>
      <dgm:spPr/>
      <dgm:t>
        <a:bodyPr/>
        <a:lstStyle/>
        <a:p>
          <a:endParaRPr lang="es-ES_tradnl"/>
        </a:p>
      </dgm:t>
    </dgm:pt>
    <dgm:pt modelId="{87108D89-020D-47CF-9B51-76ED2BF03208}" type="sibTrans" cxnId="{70E91BB9-700E-4D4F-B382-6B52F4A1D324}">
      <dgm:prSet/>
      <dgm:spPr/>
      <dgm:t>
        <a:bodyPr/>
        <a:lstStyle/>
        <a:p>
          <a:endParaRPr lang="es-ES_tradnl"/>
        </a:p>
      </dgm:t>
    </dgm:pt>
    <dgm:pt modelId="{8B167DA5-1519-402F-A94F-5C1A8A5146B2}">
      <dgm:prSet/>
      <dgm:spPr/>
      <dgm:t>
        <a:bodyPr/>
        <a:lstStyle/>
        <a:p>
          <a:r>
            <a:rPr lang="es-ES_tradnl" dirty="0" smtClean="0"/>
            <a:t>Solar </a:t>
          </a:r>
          <a:r>
            <a:rPr lang="es-ES_tradnl" dirty="0" err="1" smtClean="0"/>
            <a:t>phenomena</a:t>
          </a:r>
          <a:endParaRPr lang="es-ES_tradnl" dirty="0" smtClean="0"/>
        </a:p>
        <a:p>
          <a:r>
            <a:rPr lang="es-ES_tradnl" dirty="0" err="1" smtClean="0"/>
            <a:t>originates</a:t>
          </a:r>
          <a:endParaRPr lang="es-ES_tradnl" dirty="0"/>
        </a:p>
      </dgm:t>
    </dgm:pt>
    <dgm:pt modelId="{3499C54B-B67F-4B06-A2E4-C6E9F76C5353}" type="parTrans" cxnId="{35D2F1F0-AAF8-4F1D-9658-4132F5F0EBC5}">
      <dgm:prSet/>
      <dgm:spPr/>
      <dgm:t>
        <a:bodyPr/>
        <a:lstStyle/>
        <a:p>
          <a:endParaRPr lang="es-ES_tradnl"/>
        </a:p>
      </dgm:t>
    </dgm:pt>
    <dgm:pt modelId="{ECDA7B1E-3FAB-401A-BD19-AA31977A6A1E}" type="sibTrans" cxnId="{35D2F1F0-AAF8-4F1D-9658-4132F5F0EBC5}">
      <dgm:prSet/>
      <dgm:spPr/>
      <dgm:t>
        <a:bodyPr/>
        <a:lstStyle/>
        <a:p>
          <a:endParaRPr lang="es-ES_tradnl"/>
        </a:p>
      </dgm:t>
    </dgm:pt>
    <dgm:pt modelId="{D52DFE91-56F5-4A9D-9345-7EF16F481220}">
      <dgm:prSet/>
      <dgm:spPr>
        <a:solidFill>
          <a:srgbClr val="CC3300"/>
        </a:solidFill>
      </dgm:spPr>
      <dgm:t>
        <a:bodyPr/>
        <a:lstStyle/>
        <a:p>
          <a:r>
            <a:rPr lang="es-ES_tradnl" dirty="0" smtClean="0"/>
            <a:t>Solar </a:t>
          </a:r>
          <a:r>
            <a:rPr lang="es-ES_tradnl" dirty="0" err="1" smtClean="0"/>
            <a:t>wind</a:t>
          </a:r>
          <a:endParaRPr lang="es-ES_tradnl" dirty="0"/>
        </a:p>
      </dgm:t>
    </dgm:pt>
    <dgm:pt modelId="{7E3C7918-F468-44E8-B482-78C62BB9AFA8}" type="parTrans" cxnId="{B2639AE2-E5FA-452D-816B-2A44F7E053ED}">
      <dgm:prSet/>
      <dgm:spPr/>
      <dgm:t>
        <a:bodyPr/>
        <a:lstStyle/>
        <a:p>
          <a:endParaRPr lang="es-ES_tradnl"/>
        </a:p>
      </dgm:t>
    </dgm:pt>
    <dgm:pt modelId="{90C9860F-951C-43B3-B59E-9A3587778CD7}" type="sibTrans" cxnId="{B2639AE2-E5FA-452D-816B-2A44F7E053ED}">
      <dgm:prSet/>
      <dgm:spPr/>
      <dgm:t>
        <a:bodyPr/>
        <a:lstStyle/>
        <a:p>
          <a:endParaRPr lang="es-ES_tradnl"/>
        </a:p>
      </dgm:t>
    </dgm:pt>
    <dgm:pt modelId="{798DDE0B-8276-43CA-99FB-1DD2697E5CB2}">
      <dgm:prSet/>
      <dgm:spPr>
        <a:solidFill>
          <a:srgbClr val="CC3300"/>
        </a:solidFill>
      </dgm:spPr>
      <dgm:t>
        <a:bodyPr/>
        <a:lstStyle/>
        <a:p>
          <a:r>
            <a:rPr lang="es-ES_tradnl" dirty="0" err="1" smtClean="0"/>
            <a:t>Interplanetary</a:t>
          </a:r>
          <a:r>
            <a:rPr lang="es-ES_tradnl" dirty="0" smtClean="0"/>
            <a:t> </a:t>
          </a:r>
          <a:r>
            <a:rPr lang="es-ES_tradnl" dirty="0" err="1" smtClean="0"/>
            <a:t>Magnetic</a:t>
          </a:r>
          <a:r>
            <a:rPr lang="es-ES_tradnl" dirty="0" smtClean="0"/>
            <a:t> Field (IMF)</a:t>
          </a:r>
          <a:endParaRPr lang="es-ES_tradnl" dirty="0"/>
        </a:p>
      </dgm:t>
    </dgm:pt>
    <dgm:pt modelId="{EA78801D-5637-4490-8D83-102AAFC1B911}" type="parTrans" cxnId="{20E68E52-9E03-4F0F-AB77-CA3AC3BFCFE4}">
      <dgm:prSet/>
      <dgm:spPr/>
      <dgm:t>
        <a:bodyPr/>
        <a:lstStyle/>
        <a:p>
          <a:endParaRPr lang="es-ES_tradnl"/>
        </a:p>
      </dgm:t>
    </dgm:pt>
    <dgm:pt modelId="{41C75E71-CAF7-4D94-978B-C0FE70EE26AC}" type="sibTrans" cxnId="{20E68E52-9E03-4F0F-AB77-CA3AC3BFCFE4}">
      <dgm:prSet/>
      <dgm:spPr/>
      <dgm:t>
        <a:bodyPr/>
        <a:lstStyle/>
        <a:p>
          <a:endParaRPr lang="es-ES_tradnl"/>
        </a:p>
      </dgm:t>
    </dgm:pt>
    <dgm:pt modelId="{F4AEB69F-487E-4653-BD6D-3F08B0D582DC}" type="pres">
      <dgm:prSet presAssocID="{6E89C516-8FA3-40D3-A2A1-01BAD661B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A991924-9DF9-469D-AB00-4B458706CC6A}" type="pres">
      <dgm:prSet presAssocID="{02884990-F600-4D2C-8C8E-D0809D8EED22}" presName="linNode" presStyleCnt="0"/>
      <dgm:spPr/>
    </dgm:pt>
    <dgm:pt modelId="{78A7330F-7586-49FE-8DB5-290201B0BE75}" type="pres">
      <dgm:prSet presAssocID="{02884990-F600-4D2C-8C8E-D0809D8EED22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58D2945-92E8-4975-9720-F3039EE3B3C1}" type="pres">
      <dgm:prSet presAssocID="{02884990-F600-4D2C-8C8E-D0809D8EED22}" presName="bracket" presStyleLbl="parChTrans1D1" presStyleIdx="0" presStyleCnt="5"/>
      <dgm:spPr/>
    </dgm:pt>
    <dgm:pt modelId="{A489BCB8-A699-4B51-B6E0-A34CC0769938}" type="pres">
      <dgm:prSet presAssocID="{02884990-F600-4D2C-8C8E-D0809D8EED22}" presName="spH" presStyleCnt="0"/>
      <dgm:spPr/>
    </dgm:pt>
    <dgm:pt modelId="{B6296FD8-3BF9-436F-B254-3FF1F65A5D31}" type="pres">
      <dgm:prSet presAssocID="{02884990-F600-4D2C-8C8E-D0809D8EED22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8117A6B-5012-469A-A3BE-AA5961F8ED09}" type="pres">
      <dgm:prSet presAssocID="{788F7D5B-D48A-4E4F-AEA2-7229D0676421}" presName="spV" presStyleCnt="0"/>
      <dgm:spPr/>
    </dgm:pt>
    <dgm:pt modelId="{E51BB0F7-7189-43E4-8585-CE9361864CC8}" type="pres">
      <dgm:prSet presAssocID="{9B6317DE-C584-4309-B499-0ECC2739C041}" presName="linNode" presStyleCnt="0"/>
      <dgm:spPr/>
    </dgm:pt>
    <dgm:pt modelId="{5144F619-9684-4794-87A8-AB4EFC079062}" type="pres">
      <dgm:prSet presAssocID="{9B6317DE-C584-4309-B499-0ECC2739C041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1E87F55-4A60-46C7-B866-C248A0FFDAAB}" type="pres">
      <dgm:prSet presAssocID="{9B6317DE-C584-4309-B499-0ECC2739C041}" presName="bracket" presStyleLbl="parChTrans1D1" presStyleIdx="1" presStyleCnt="5"/>
      <dgm:spPr/>
    </dgm:pt>
    <dgm:pt modelId="{31F8461C-7593-4591-8346-862BD369D01F}" type="pres">
      <dgm:prSet presAssocID="{9B6317DE-C584-4309-B499-0ECC2739C041}" presName="spH" presStyleCnt="0"/>
      <dgm:spPr/>
    </dgm:pt>
    <dgm:pt modelId="{77AA54E2-E202-495A-BA4D-BFBA7CCF1B86}" type="pres">
      <dgm:prSet presAssocID="{9B6317DE-C584-4309-B499-0ECC2739C041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2808BE9-6E49-43F0-B6D4-4008354B8BD4}" type="pres">
      <dgm:prSet presAssocID="{D56EE0D6-5C8D-45DF-95E0-5F85C2DB40E3}" presName="spV" presStyleCnt="0"/>
      <dgm:spPr/>
    </dgm:pt>
    <dgm:pt modelId="{DB1BE781-AA0C-4312-B4A4-D6DF5492F4BB}" type="pres">
      <dgm:prSet presAssocID="{CF00BAF8-609D-4EA5-B757-FA51C36032FD}" presName="linNode" presStyleCnt="0"/>
      <dgm:spPr/>
    </dgm:pt>
    <dgm:pt modelId="{D6D1B459-E4A8-4300-974B-2F6001D61C79}" type="pres">
      <dgm:prSet presAssocID="{CF00BAF8-609D-4EA5-B757-FA51C36032FD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BB1F096-9C6B-4879-A72E-F6159C690B8B}" type="pres">
      <dgm:prSet presAssocID="{CF00BAF8-609D-4EA5-B757-FA51C36032FD}" presName="bracket" presStyleLbl="parChTrans1D1" presStyleIdx="2" presStyleCnt="5"/>
      <dgm:spPr/>
    </dgm:pt>
    <dgm:pt modelId="{B8DC77D0-3F9D-4868-90AD-09CF62B11840}" type="pres">
      <dgm:prSet presAssocID="{CF00BAF8-609D-4EA5-B757-FA51C36032FD}" presName="spH" presStyleCnt="0"/>
      <dgm:spPr/>
    </dgm:pt>
    <dgm:pt modelId="{25DE4343-24A5-4039-849F-29D5B68D57C4}" type="pres">
      <dgm:prSet presAssocID="{CF00BAF8-609D-4EA5-B757-FA51C36032FD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8A65219-8EB2-438C-9C3F-F239C8334088}" type="pres">
      <dgm:prSet presAssocID="{74F05F70-25A5-4A3A-9A8C-89FD794EADB0}" presName="spV" presStyleCnt="0"/>
      <dgm:spPr/>
    </dgm:pt>
    <dgm:pt modelId="{73F8EEC6-53A5-41AD-88B1-85010F212E16}" type="pres">
      <dgm:prSet presAssocID="{5A45B70D-B2F4-49D8-A460-3F110A5C5FAA}" presName="linNode" presStyleCnt="0"/>
      <dgm:spPr/>
    </dgm:pt>
    <dgm:pt modelId="{62FE1439-F473-464D-81CF-78EE8611F5C1}" type="pres">
      <dgm:prSet presAssocID="{5A45B70D-B2F4-49D8-A460-3F110A5C5FAA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71CB4F0-8BCD-437C-AA1D-C24CC8C79BFD}" type="pres">
      <dgm:prSet presAssocID="{5A45B70D-B2F4-49D8-A460-3F110A5C5FAA}" presName="bracket" presStyleLbl="parChTrans1D1" presStyleIdx="3" presStyleCnt="5"/>
      <dgm:spPr/>
    </dgm:pt>
    <dgm:pt modelId="{8FAF8321-CD47-4826-BCF3-5EDF8B6FC34A}" type="pres">
      <dgm:prSet presAssocID="{5A45B70D-B2F4-49D8-A460-3F110A5C5FAA}" presName="spH" presStyleCnt="0"/>
      <dgm:spPr/>
    </dgm:pt>
    <dgm:pt modelId="{CC834584-B3CD-46A3-AA43-F4389FDD4E63}" type="pres">
      <dgm:prSet presAssocID="{5A45B70D-B2F4-49D8-A460-3F110A5C5FAA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26B9417-EBE2-4630-86C4-BD4F38737328}" type="pres">
      <dgm:prSet presAssocID="{92C5F4D8-AAF6-401B-9088-9C3AA2C96622}" presName="spV" presStyleCnt="0"/>
      <dgm:spPr/>
    </dgm:pt>
    <dgm:pt modelId="{97D50443-9DFD-48A2-8836-ADA9AB46F342}" type="pres">
      <dgm:prSet presAssocID="{8B167DA5-1519-402F-A94F-5C1A8A5146B2}" presName="linNode" presStyleCnt="0"/>
      <dgm:spPr/>
    </dgm:pt>
    <dgm:pt modelId="{34CD5262-0344-4BB4-AB1C-DC9AE2E3F926}" type="pres">
      <dgm:prSet presAssocID="{8B167DA5-1519-402F-A94F-5C1A8A5146B2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9BD6547-635D-4C33-87A5-A9C078835F86}" type="pres">
      <dgm:prSet presAssocID="{8B167DA5-1519-402F-A94F-5C1A8A5146B2}" presName="bracket" presStyleLbl="parChTrans1D1" presStyleIdx="4" presStyleCnt="5"/>
      <dgm:spPr/>
    </dgm:pt>
    <dgm:pt modelId="{7590FF7E-961D-4E4F-A728-5F1B8F749EA8}" type="pres">
      <dgm:prSet presAssocID="{8B167DA5-1519-402F-A94F-5C1A8A5146B2}" presName="spH" presStyleCnt="0"/>
      <dgm:spPr/>
    </dgm:pt>
    <dgm:pt modelId="{E3FD1A96-24D4-4B16-B4EF-D90EBC8A6B76}" type="pres">
      <dgm:prSet presAssocID="{8B167DA5-1519-402F-A94F-5C1A8A5146B2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0E68E52-9E03-4F0F-AB77-CA3AC3BFCFE4}" srcId="{8B167DA5-1519-402F-A94F-5C1A8A5146B2}" destId="{798DDE0B-8276-43CA-99FB-1DD2697E5CB2}" srcOrd="1" destOrd="0" parTransId="{EA78801D-5637-4490-8D83-102AAFC1B911}" sibTransId="{41C75E71-CAF7-4D94-978B-C0FE70EE26AC}"/>
    <dgm:cxn modelId="{B2639AE2-E5FA-452D-816B-2A44F7E053ED}" srcId="{8B167DA5-1519-402F-A94F-5C1A8A5146B2}" destId="{D52DFE91-56F5-4A9D-9345-7EF16F481220}" srcOrd="0" destOrd="0" parTransId="{7E3C7918-F468-44E8-B482-78C62BB9AFA8}" sibTransId="{90C9860F-951C-43B3-B59E-9A3587778CD7}"/>
    <dgm:cxn modelId="{8E564604-5246-4661-AAEB-6659FE8CD6DA}" srcId="{9B6317DE-C584-4309-B499-0ECC2739C041}" destId="{08D62493-C19E-49F4-B758-8C7A88824661}" srcOrd="0" destOrd="0" parTransId="{F247D8FD-5731-40CF-81D6-4C261C6711DC}" sibTransId="{D3F1A43B-8736-4F51-80F2-8D19DE2499BF}"/>
    <dgm:cxn modelId="{053C3402-6BD0-4C43-9BF0-2B7570C54289}" type="presOf" srcId="{60DE3E01-7B7A-407F-BD8C-6FC5E0C89FF8}" destId="{CC834584-B3CD-46A3-AA43-F4389FDD4E63}" srcOrd="0" destOrd="0" presId="urn:diagrams.loki3.com/BracketList+Icon"/>
    <dgm:cxn modelId="{7A0F4A02-FF29-41CC-81DF-D2F1B29FF0DF}" type="presOf" srcId="{5A45B70D-B2F4-49D8-A460-3F110A5C5FAA}" destId="{62FE1439-F473-464D-81CF-78EE8611F5C1}" srcOrd="0" destOrd="0" presId="urn:diagrams.loki3.com/BracketList+Icon"/>
    <dgm:cxn modelId="{50313A2C-1405-4D96-ACB1-41BFE149A439}" srcId="{6E89C516-8FA3-40D3-A2A1-01BAD661B520}" destId="{CF00BAF8-609D-4EA5-B757-FA51C36032FD}" srcOrd="2" destOrd="0" parTransId="{1DB9F2FD-BC4F-4AB2-BE7D-7350356F14F1}" sibTransId="{74F05F70-25A5-4A3A-9A8C-89FD794EADB0}"/>
    <dgm:cxn modelId="{6FA4146A-2703-46F9-9C35-160D328E75A0}" type="presOf" srcId="{DFF8E3F5-59B8-480B-AC35-F171AAF7059B}" destId="{25DE4343-24A5-4039-849F-29D5B68D57C4}" srcOrd="0" destOrd="0" presId="urn:diagrams.loki3.com/BracketList+Icon"/>
    <dgm:cxn modelId="{3018CA2E-C703-49B0-9B34-D988B9FE8C98}" type="presOf" srcId="{DD285834-45FD-44C8-A7D2-E742D13EBF90}" destId="{CC834584-B3CD-46A3-AA43-F4389FDD4E63}" srcOrd="0" destOrd="2" presId="urn:diagrams.loki3.com/BracketList+Icon"/>
    <dgm:cxn modelId="{0E40C699-7F03-4880-A249-B9011BA3626F}" type="presOf" srcId="{08D62493-C19E-49F4-B758-8C7A88824661}" destId="{77AA54E2-E202-495A-BA4D-BFBA7CCF1B86}" srcOrd="0" destOrd="0" presId="urn:diagrams.loki3.com/BracketList+Icon"/>
    <dgm:cxn modelId="{79AE64F6-37A3-41AA-8CD2-D4E15037AC80}" type="presOf" srcId="{D52DFE91-56F5-4A9D-9345-7EF16F481220}" destId="{E3FD1A96-24D4-4B16-B4EF-D90EBC8A6B76}" srcOrd="0" destOrd="0" presId="urn:diagrams.loki3.com/BracketList+Icon"/>
    <dgm:cxn modelId="{3612B7B6-951F-476C-8F9C-E4A8EF092844}" srcId="{6E89C516-8FA3-40D3-A2A1-01BAD661B520}" destId="{9B6317DE-C584-4309-B499-0ECC2739C041}" srcOrd="1" destOrd="0" parTransId="{45AD0295-F660-4EC2-8771-3A8A569F166C}" sibTransId="{D56EE0D6-5C8D-45DF-95E0-5F85C2DB40E3}"/>
    <dgm:cxn modelId="{70E91BB9-700E-4D4F-B382-6B52F4A1D324}" srcId="{60DE3E01-7B7A-407F-BD8C-6FC5E0C89FF8}" destId="{29C7427C-B065-4448-ACCE-46CA44B6C835}" srcOrd="3" destOrd="0" parTransId="{C44EA96D-243C-44DE-9A05-BC7F6756CBA5}" sibTransId="{87108D89-020D-47CF-9B51-76ED2BF03208}"/>
    <dgm:cxn modelId="{DFC6D4AB-E08C-43A9-A8BF-957D53237F9E}" srcId="{60DE3E01-7B7A-407F-BD8C-6FC5E0C89FF8}" destId="{D3F0BE4C-8002-4A85-A214-87EA13EE23B8}" srcOrd="2" destOrd="0" parTransId="{63F32A43-29A5-4865-84D2-4F2C18092B5B}" sibTransId="{2080752D-C7A4-4C1C-A1ED-D97C8D7B3D67}"/>
    <dgm:cxn modelId="{8D7E90BF-3557-497D-B431-35ED8C988606}" type="presOf" srcId="{139DC67F-631D-417C-8A74-ECC8F12AC9B8}" destId="{B6296FD8-3BF9-436F-B254-3FF1F65A5D31}" srcOrd="0" destOrd="0" presId="urn:diagrams.loki3.com/BracketList+Icon"/>
    <dgm:cxn modelId="{ADD511C6-3980-4415-BA41-17E330F4C6B1}" type="presOf" srcId="{29C7427C-B065-4448-ACCE-46CA44B6C835}" destId="{CC834584-B3CD-46A3-AA43-F4389FDD4E63}" srcOrd="0" destOrd="4" presId="urn:diagrams.loki3.com/BracketList+Icon"/>
    <dgm:cxn modelId="{6F6BD5A3-742C-4B64-B4CB-8A7E3FA630FD}" srcId="{CF00BAF8-609D-4EA5-B757-FA51C36032FD}" destId="{DFF8E3F5-59B8-480B-AC35-F171AAF7059B}" srcOrd="0" destOrd="0" parTransId="{BA3CEAF4-6FF6-4E21-A158-0017A558478F}" sibTransId="{7564B5D9-2383-416A-A331-A982673850E0}"/>
    <dgm:cxn modelId="{35D2F1F0-AAF8-4F1D-9658-4132F5F0EBC5}" srcId="{6E89C516-8FA3-40D3-A2A1-01BAD661B520}" destId="{8B167DA5-1519-402F-A94F-5C1A8A5146B2}" srcOrd="4" destOrd="0" parTransId="{3499C54B-B67F-4B06-A2E4-C6E9F76C5353}" sibTransId="{ECDA7B1E-3FAB-401A-BD19-AA31977A6A1E}"/>
    <dgm:cxn modelId="{BA2D0EE3-9F3A-402B-A662-EE418964E326}" type="presOf" srcId="{D3F0BE4C-8002-4A85-A214-87EA13EE23B8}" destId="{CC834584-B3CD-46A3-AA43-F4389FDD4E63}" srcOrd="0" destOrd="3" presId="urn:diagrams.loki3.com/BracketList+Icon"/>
    <dgm:cxn modelId="{7B552476-8B7A-40AB-BC48-0EA2BB280BB5}" srcId="{60DE3E01-7B7A-407F-BD8C-6FC5E0C89FF8}" destId="{0FD72673-5956-4D7B-B030-0445CBFC2C2C}" srcOrd="0" destOrd="0" parTransId="{6F1F03D8-4174-46A2-B1C2-1FE4BC00C18B}" sibTransId="{F3E152B0-1F99-47B9-A1C7-38CA100FF940}"/>
    <dgm:cxn modelId="{4C5FEB52-12C0-466B-9CCD-4827E195BBF1}" type="presOf" srcId="{8B167DA5-1519-402F-A94F-5C1A8A5146B2}" destId="{34CD5262-0344-4BB4-AB1C-DC9AE2E3F926}" srcOrd="0" destOrd="0" presId="urn:diagrams.loki3.com/BracketList+Icon"/>
    <dgm:cxn modelId="{78664F65-723D-43ED-841C-54D65472DB32}" srcId="{6E89C516-8FA3-40D3-A2A1-01BAD661B520}" destId="{5A45B70D-B2F4-49D8-A460-3F110A5C5FAA}" srcOrd="3" destOrd="0" parTransId="{B3A14D2D-8711-4BD9-AD36-F760A84A8E49}" sibTransId="{92C5F4D8-AAF6-401B-9088-9C3AA2C96622}"/>
    <dgm:cxn modelId="{F9132A45-02CE-46EA-BB50-D7D38B3B3DE4}" srcId="{02884990-F600-4D2C-8C8E-D0809D8EED22}" destId="{139DC67F-631D-417C-8A74-ECC8F12AC9B8}" srcOrd="0" destOrd="0" parTransId="{8AB7FE69-8E3C-4405-BBC5-E8A16FB10EBA}" sibTransId="{76343754-B8FE-42E3-AC2D-C8C808F44548}"/>
    <dgm:cxn modelId="{FA9C4D55-E0F5-4161-A2F5-0422C44FBBFA}" srcId="{60DE3E01-7B7A-407F-BD8C-6FC5E0C89FF8}" destId="{DD285834-45FD-44C8-A7D2-E742D13EBF90}" srcOrd="1" destOrd="0" parTransId="{9E041EA3-E839-42EA-AC78-6735E8E23EB9}" sibTransId="{E8ED3FCE-2B02-49DE-A8BA-8005D89009D5}"/>
    <dgm:cxn modelId="{94691F29-B654-4359-B278-66904F2FE362}" type="presOf" srcId="{798DDE0B-8276-43CA-99FB-1DD2697E5CB2}" destId="{E3FD1A96-24D4-4B16-B4EF-D90EBC8A6B76}" srcOrd="0" destOrd="1" presId="urn:diagrams.loki3.com/BracketList+Icon"/>
    <dgm:cxn modelId="{B436643A-EDC9-41D8-8878-6326BE39D368}" srcId="{5A45B70D-B2F4-49D8-A460-3F110A5C5FAA}" destId="{60DE3E01-7B7A-407F-BD8C-6FC5E0C89FF8}" srcOrd="0" destOrd="0" parTransId="{63D379A3-BB93-4BBA-A043-E5592C899992}" sibTransId="{565D7D92-BB08-4447-AD5C-363B1DF6494B}"/>
    <dgm:cxn modelId="{1C0832A3-22F0-4C42-A43D-2EC9EF1C0C28}" type="presOf" srcId="{6E89C516-8FA3-40D3-A2A1-01BAD661B520}" destId="{F4AEB69F-487E-4653-BD6D-3F08B0D582DC}" srcOrd="0" destOrd="0" presId="urn:diagrams.loki3.com/BracketList+Icon"/>
    <dgm:cxn modelId="{902C1E98-8CB6-4C47-89DC-ED04D2AC7754}" type="presOf" srcId="{9B6317DE-C584-4309-B499-0ECC2739C041}" destId="{5144F619-9684-4794-87A8-AB4EFC079062}" srcOrd="0" destOrd="0" presId="urn:diagrams.loki3.com/BracketList+Icon"/>
    <dgm:cxn modelId="{02A6E94B-C857-4AC3-B76B-04295C815DAE}" type="presOf" srcId="{0FD72673-5956-4D7B-B030-0445CBFC2C2C}" destId="{CC834584-B3CD-46A3-AA43-F4389FDD4E63}" srcOrd="0" destOrd="1" presId="urn:diagrams.loki3.com/BracketList+Icon"/>
    <dgm:cxn modelId="{2AF9EED0-9AEB-489D-9F40-114FEDECA513}" type="presOf" srcId="{CF00BAF8-609D-4EA5-B757-FA51C36032FD}" destId="{D6D1B459-E4A8-4300-974B-2F6001D61C79}" srcOrd="0" destOrd="0" presId="urn:diagrams.loki3.com/BracketList+Icon"/>
    <dgm:cxn modelId="{BFBBDBAA-A10F-471C-8982-EB8B63B3F74A}" type="presOf" srcId="{02884990-F600-4D2C-8C8E-D0809D8EED22}" destId="{78A7330F-7586-49FE-8DB5-290201B0BE75}" srcOrd="0" destOrd="0" presId="urn:diagrams.loki3.com/BracketList+Icon"/>
    <dgm:cxn modelId="{46832A82-EAD1-45D3-B84E-BA8AC6F1A093}" srcId="{6E89C516-8FA3-40D3-A2A1-01BAD661B520}" destId="{02884990-F600-4D2C-8C8E-D0809D8EED22}" srcOrd="0" destOrd="0" parTransId="{FD63B78B-5609-4CC9-9E5D-98F8574F6056}" sibTransId="{788F7D5B-D48A-4E4F-AEA2-7229D0676421}"/>
    <dgm:cxn modelId="{0B06F357-96E1-4C51-B6CE-348740AD04E5}" type="presParOf" srcId="{F4AEB69F-487E-4653-BD6D-3F08B0D582DC}" destId="{FA991924-9DF9-469D-AB00-4B458706CC6A}" srcOrd="0" destOrd="0" presId="urn:diagrams.loki3.com/BracketList+Icon"/>
    <dgm:cxn modelId="{2B91C613-3C4D-4672-AA1E-8494A06D9C1B}" type="presParOf" srcId="{FA991924-9DF9-469D-AB00-4B458706CC6A}" destId="{78A7330F-7586-49FE-8DB5-290201B0BE75}" srcOrd="0" destOrd="0" presId="urn:diagrams.loki3.com/BracketList+Icon"/>
    <dgm:cxn modelId="{BAF4C76A-F37F-449D-AC08-8C4C8DC98048}" type="presParOf" srcId="{FA991924-9DF9-469D-AB00-4B458706CC6A}" destId="{F58D2945-92E8-4975-9720-F3039EE3B3C1}" srcOrd="1" destOrd="0" presId="urn:diagrams.loki3.com/BracketList+Icon"/>
    <dgm:cxn modelId="{89DB822C-BA41-4F6A-88FA-6F03E18566B2}" type="presParOf" srcId="{FA991924-9DF9-469D-AB00-4B458706CC6A}" destId="{A489BCB8-A699-4B51-B6E0-A34CC0769938}" srcOrd="2" destOrd="0" presId="urn:diagrams.loki3.com/BracketList+Icon"/>
    <dgm:cxn modelId="{6E927AD3-90AB-4B22-A801-52DAD06D4B78}" type="presParOf" srcId="{FA991924-9DF9-469D-AB00-4B458706CC6A}" destId="{B6296FD8-3BF9-436F-B254-3FF1F65A5D31}" srcOrd="3" destOrd="0" presId="urn:diagrams.loki3.com/BracketList+Icon"/>
    <dgm:cxn modelId="{1060D4AB-42CD-4FA2-BF07-8E8C4FD9EF23}" type="presParOf" srcId="{F4AEB69F-487E-4653-BD6D-3F08B0D582DC}" destId="{28117A6B-5012-469A-A3BE-AA5961F8ED09}" srcOrd="1" destOrd="0" presId="urn:diagrams.loki3.com/BracketList+Icon"/>
    <dgm:cxn modelId="{9A1972DA-A4FC-48F8-B736-6775C37B3BE9}" type="presParOf" srcId="{F4AEB69F-487E-4653-BD6D-3F08B0D582DC}" destId="{E51BB0F7-7189-43E4-8585-CE9361864CC8}" srcOrd="2" destOrd="0" presId="urn:diagrams.loki3.com/BracketList+Icon"/>
    <dgm:cxn modelId="{00C492F0-2BA8-41ED-89EB-8345F1ECD96A}" type="presParOf" srcId="{E51BB0F7-7189-43E4-8585-CE9361864CC8}" destId="{5144F619-9684-4794-87A8-AB4EFC079062}" srcOrd="0" destOrd="0" presId="urn:diagrams.loki3.com/BracketList+Icon"/>
    <dgm:cxn modelId="{02E1A703-EC55-4964-B15C-75D08D03EB79}" type="presParOf" srcId="{E51BB0F7-7189-43E4-8585-CE9361864CC8}" destId="{11E87F55-4A60-46C7-B866-C248A0FFDAAB}" srcOrd="1" destOrd="0" presId="urn:diagrams.loki3.com/BracketList+Icon"/>
    <dgm:cxn modelId="{57F020FF-0BBE-45EF-9F34-3957E5887371}" type="presParOf" srcId="{E51BB0F7-7189-43E4-8585-CE9361864CC8}" destId="{31F8461C-7593-4591-8346-862BD369D01F}" srcOrd="2" destOrd="0" presId="urn:diagrams.loki3.com/BracketList+Icon"/>
    <dgm:cxn modelId="{F005D4FC-83C2-41EA-BF14-25A3F1D309FD}" type="presParOf" srcId="{E51BB0F7-7189-43E4-8585-CE9361864CC8}" destId="{77AA54E2-E202-495A-BA4D-BFBA7CCF1B86}" srcOrd="3" destOrd="0" presId="urn:diagrams.loki3.com/BracketList+Icon"/>
    <dgm:cxn modelId="{D551CD47-65D2-4975-88DE-EA4718BD1C2D}" type="presParOf" srcId="{F4AEB69F-487E-4653-BD6D-3F08B0D582DC}" destId="{D2808BE9-6E49-43F0-B6D4-4008354B8BD4}" srcOrd="3" destOrd="0" presId="urn:diagrams.loki3.com/BracketList+Icon"/>
    <dgm:cxn modelId="{D551719D-B238-499E-A3FE-18804CD6D053}" type="presParOf" srcId="{F4AEB69F-487E-4653-BD6D-3F08B0D582DC}" destId="{DB1BE781-AA0C-4312-B4A4-D6DF5492F4BB}" srcOrd="4" destOrd="0" presId="urn:diagrams.loki3.com/BracketList+Icon"/>
    <dgm:cxn modelId="{9AF0EC60-2162-42F8-BC95-D3C7F6887CD6}" type="presParOf" srcId="{DB1BE781-AA0C-4312-B4A4-D6DF5492F4BB}" destId="{D6D1B459-E4A8-4300-974B-2F6001D61C79}" srcOrd="0" destOrd="0" presId="urn:diagrams.loki3.com/BracketList+Icon"/>
    <dgm:cxn modelId="{2E18EE8F-CF03-4D2A-9475-E8EA635C4569}" type="presParOf" srcId="{DB1BE781-AA0C-4312-B4A4-D6DF5492F4BB}" destId="{EBB1F096-9C6B-4879-A72E-F6159C690B8B}" srcOrd="1" destOrd="0" presId="urn:diagrams.loki3.com/BracketList+Icon"/>
    <dgm:cxn modelId="{89DAA8EA-0A67-42AD-A1F1-DA8E8341B9BB}" type="presParOf" srcId="{DB1BE781-AA0C-4312-B4A4-D6DF5492F4BB}" destId="{B8DC77D0-3F9D-4868-90AD-09CF62B11840}" srcOrd="2" destOrd="0" presId="urn:diagrams.loki3.com/BracketList+Icon"/>
    <dgm:cxn modelId="{41991220-F657-4CA9-9CC9-D812C232B823}" type="presParOf" srcId="{DB1BE781-AA0C-4312-B4A4-D6DF5492F4BB}" destId="{25DE4343-24A5-4039-849F-29D5B68D57C4}" srcOrd="3" destOrd="0" presId="urn:diagrams.loki3.com/BracketList+Icon"/>
    <dgm:cxn modelId="{3CBDAAD5-956D-4D6B-82BF-AEF1FFD32A45}" type="presParOf" srcId="{F4AEB69F-487E-4653-BD6D-3F08B0D582DC}" destId="{58A65219-8EB2-438C-9C3F-F239C8334088}" srcOrd="5" destOrd="0" presId="urn:diagrams.loki3.com/BracketList+Icon"/>
    <dgm:cxn modelId="{D26F92DE-80C6-4514-AC56-9E3AB8D9CEC0}" type="presParOf" srcId="{F4AEB69F-487E-4653-BD6D-3F08B0D582DC}" destId="{73F8EEC6-53A5-41AD-88B1-85010F212E16}" srcOrd="6" destOrd="0" presId="urn:diagrams.loki3.com/BracketList+Icon"/>
    <dgm:cxn modelId="{20DF08E1-C64F-4D6C-9BC2-0663B586B137}" type="presParOf" srcId="{73F8EEC6-53A5-41AD-88B1-85010F212E16}" destId="{62FE1439-F473-464D-81CF-78EE8611F5C1}" srcOrd="0" destOrd="0" presId="urn:diagrams.loki3.com/BracketList+Icon"/>
    <dgm:cxn modelId="{583FE112-E6FE-43B7-BFAB-5C622C6879E5}" type="presParOf" srcId="{73F8EEC6-53A5-41AD-88B1-85010F212E16}" destId="{971CB4F0-8BCD-437C-AA1D-C24CC8C79BFD}" srcOrd="1" destOrd="0" presId="urn:diagrams.loki3.com/BracketList+Icon"/>
    <dgm:cxn modelId="{F2DF3296-1A2B-4DF0-BB97-6926BB1C49CC}" type="presParOf" srcId="{73F8EEC6-53A5-41AD-88B1-85010F212E16}" destId="{8FAF8321-CD47-4826-BCF3-5EDF8B6FC34A}" srcOrd="2" destOrd="0" presId="urn:diagrams.loki3.com/BracketList+Icon"/>
    <dgm:cxn modelId="{4D6842AA-522A-4C4E-8A4F-83298C2F38B4}" type="presParOf" srcId="{73F8EEC6-53A5-41AD-88B1-85010F212E16}" destId="{CC834584-B3CD-46A3-AA43-F4389FDD4E63}" srcOrd="3" destOrd="0" presId="urn:diagrams.loki3.com/BracketList+Icon"/>
    <dgm:cxn modelId="{FA4A951D-7D2F-4219-8A44-E1E8C4F2F9D7}" type="presParOf" srcId="{F4AEB69F-487E-4653-BD6D-3F08B0D582DC}" destId="{726B9417-EBE2-4630-86C4-BD4F38737328}" srcOrd="7" destOrd="0" presId="urn:diagrams.loki3.com/BracketList+Icon"/>
    <dgm:cxn modelId="{4F2D8613-9430-4D2E-A2F7-CDB5718F11B0}" type="presParOf" srcId="{F4AEB69F-487E-4653-BD6D-3F08B0D582DC}" destId="{97D50443-9DFD-48A2-8836-ADA9AB46F342}" srcOrd="8" destOrd="0" presId="urn:diagrams.loki3.com/BracketList+Icon"/>
    <dgm:cxn modelId="{9E1FAA49-B128-4D15-B3D3-68AE9F081222}" type="presParOf" srcId="{97D50443-9DFD-48A2-8836-ADA9AB46F342}" destId="{34CD5262-0344-4BB4-AB1C-DC9AE2E3F926}" srcOrd="0" destOrd="0" presId="urn:diagrams.loki3.com/BracketList+Icon"/>
    <dgm:cxn modelId="{FFE0E92B-0C9C-4BCB-B22B-99161754D327}" type="presParOf" srcId="{97D50443-9DFD-48A2-8836-ADA9AB46F342}" destId="{A9BD6547-635D-4C33-87A5-A9C078835F86}" srcOrd="1" destOrd="0" presId="urn:diagrams.loki3.com/BracketList+Icon"/>
    <dgm:cxn modelId="{F58A5B3E-DAFE-4D9C-A784-6CAB36110C53}" type="presParOf" srcId="{97D50443-9DFD-48A2-8836-ADA9AB46F342}" destId="{7590FF7E-961D-4E4F-A728-5F1B8F749EA8}" srcOrd="2" destOrd="0" presId="urn:diagrams.loki3.com/BracketList+Icon"/>
    <dgm:cxn modelId="{31B14607-8F97-4189-9453-6FDDCAB6613F}" type="presParOf" srcId="{97D50443-9DFD-48A2-8836-ADA9AB46F342}" destId="{E3FD1A96-24D4-4B16-B4EF-D90EBC8A6B7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B4F3DF-52A3-43EF-874A-7A0D07A150A5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49C646A6-8724-45FD-BBE3-4B4296EF78DC}">
      <dgm:prSet phldrT="[Text]" custT="1"/>
      <dgm:spPr>
        <a:solidFill>
          <a:srgbClr val="FF0000"/>
        </a:solidFill>
      </dgm:spPr>
      <dgm:t>
        <a:bodyPr/>
        <a:lstStyle/>
        <a:p>
          <a:r>
            <a:rPr lang="es-ES_tradnl" sz="2000" dirty="0" smtClean="0"/>
            <a:t>Solar </a:t>
          </a:r>
          <a:r>
            <a:rPr lang="es-ES_tradnl" sz="2000" dirty="0" err="1" smtClean="0"/>
            <a:t>phenomena</a:t>
          </a:r>
          <a:endParaRPr lang="es-ES_tradnl" sz="2000" dirty="0"/>
        </a:p>
      </dgm:t>
    </dgm:pt>
    <dgm:pt modelId="{65030730-FBA4-4D24-8624-D444B450BA8C}" type="parTrans" cxnId="{EEE725CF-E831-413A-8B8C-DDE92F2808C1}">
      <dgm:prSet/>
      <dgm:spPr/>
      <dgm:t>
        <a:bodyPr/>
        <a:lstStyle/>
        <a:p>
          <a:endParaRPr lang="es-ES_tradnl"/>
        </a:p>
      </dgm:t>
    </dgm:pt>
    <dgm:pt modelId="{DA0E695B-E586-4EAC-9F28-868EDF065FB0}" type="sibTrans" cxnId="{EEE725CF-E831-413A-8B8C-DDE92F2808C1}">
      <dgm:prSet/>
      <dgm:spPr/>
      <dgm:t>
        <a:bodyPr/>
        <a:lstStyle/>
        <a:p>
          <a:endParaRPr lang="es-ES_tradnl"/>
        </a:p>
      </dgm:t>
    </dgm:pt>
    <dgm:pt modelId="{588AD3C1-6FDE-4875-AE28-ABF23BD3B685}" type="pres">
      <dgm:prSet presAssocID="{46B4F3DF-52A3-43EF-874A-7A0D07A150A5}" presName="Name0" presStyleCnt="0">
        <dgm:presLayoutVars>
          <dgm:resizeHandles/>
        </dgm:presLayoutVars>
      </dgm:prSet>
      <dgm:spPr/>
    </dgm:pt>
    <dgm:pt modelId="{5F0BF97C-5390-4E4D-A384-0F266E7D48C4}" type="pres">
      <dgm:prSet presAssocID="{49C646A6-8724-45FD-BBE3-4B4296EF78DC}" presName="text" presStyleLbl="node1" presStyleIdx="0" presStyleCnt="1" custLinFactNeighborX="-95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16BD132-7A16-45FA-88EE-CABAB83E55DF}" type="presOf" srcId="{49C646A6-8724-45FD-BBE3-4B4296EF78DC}" destId="{5F0BF97C-5390-4E4D-A384-0F266E7D48C4}" srcOrd="0" destOrd="0" presId="urn:diagrams.loki3.com/VaryingWidthList+Icon"/>
    <dgm:cxn modelId="{4C1687FE-CC87-4597-A2CE-4772FB9FFC02}" type="presOf" srcId="{46B4F3DF-52A3-43EF-874A-7A0D07A150A5}" destId="{588AD3C1-6FDE-4875-AE28-ABF23BD3B685}" srcOrd="0" destOrd="0" presId="urn:diagrams.loki3.com/VaryingWidthList+Icon"/>
    <dgm:cxn modelId="{EEE725CF-E831-413A-8B8C-DDE92F2808C1}" srcId="{46B4F3DF-52A3-43EF-874A-7A0D07A150A5}" destId="{49C646A6-8724-45FD-BBE3-4B4296EF78DC}" srcOrd="0" destOrd="0" parTransId="{65030730-FBA4-4D24-8624-D444B450BA8C}" sibTransId="{DA0E695B-E586-4EAC-9F28-868EDF065FB0}"/>
    <dgm:cxn modelId="{C14D1FE6-2A73-4966-A356-265BD66BF37E}" type="presParOf" srcId="{588AD3C1-6FDE-4875-AE28-ABF23BD3B685}" destId="{5F0BF97C-5390-4E4D-A384-0F266E7D48C4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4F3DF-52A3-43EF-874A-7A0D07A150A5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49C646A6-8724-45FD-BBE3-4B4296EF78DC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_tradnl" sz="2400" dirty="0" smtClean="0"/>
            <a:t>Inter</a:t>
          </a:r>
        </a:p>
        <a:p>
          <a:r>
            <a:rPr lang="es-ES_tradnl" sz="2400" dirty="0" err="1" smtClean="0"/>
            <a:t>planetary</a:t>
          </a:r>
          <a:r>
            <a:rPr lang="es-ES_tradnl" sz="2400" dirty="0" smtClean="0"/>
            <a:t> </a:t>
          </a:r>
          <a:r>
            <a:rPr lang="es-ES_tradnl" sz="2400" dirty="0" err="1" smtClean="0"/>
            <a:t>magnetic</a:t>
          </a:r>
          <a:r>
            <a:rPr lang="es-ES_tradnl" sz="2400" dirty="0" smtClean="0"/>
            <a:t> </a:t>
          </a:r>
          <a:r>
            <a:rPr lang="es-ES_tradnl" sz="2400" dirty="0" err="1" smtClean="0"/>
            <a:t>field</a:t>
          </a:r>
          <a:endParaRPr lang="es-ES_tradnl" sz="2400" dirty="0"/>
        </a:p>
      </dgm:t>
    </dgm:pt>
    <dgm:pt modelId="{65030730-FBA4-4D24-8624-D444B450BA8C}" type="parTrans" cxnId="{EEE725CF-E831-413A-8B8C-DDE92F2808C1}">
      <dgm:prSet/>
      <dgm:spPr/>
      <dgm:t>
        <a:bodyPr/>
        <a:lstStyle/>
        <a:p>
          <a:endParaRPr lang="es-ES_tradnl"/>
        </a:p>
      </dgm:t>
    </dgm:pt>
    <dgm:pt modelId="{DA0E695B-E586-4EAC-9F28-868EDF065FB0}" type="sibTrans" cxnId="{EEE725CF-E831-413A-8B8C-DDE92F2808C1}">
      <dgm:prSet/>
      <dgm:spPr/>
      <dgm:t>
        <a:bodyPr/>
        <a:lstStyle/>
        <a:p>
          <a:endParaRPr lang="es-ES_tradnl"/>
        </a:p>
      </dgm:t>
    </dgm:pt>
    <dgm:pt modelId="{422FBC6D-58FF-446C-88EF-599DD5B756F8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_tradnl" sz="2400" dirty="0" smtClean="0"/>
            <a:t>Solar </a:t>
          </a:r>
          <a:r>
            <a:rPr lang="es-ES_tradnl" sz="2400" dirty="0" err="1" smtClean="0"/>
            <a:t>wind</a:t>
          </a:r>
          <a:r>
            <a:rPr lang="es-ES_tradnl" sz="2400" dirty="0" smtClean="0"/>
            <a:t> </a:t>
          </a:r>
          <a:r>
            <a:rPr lang="es-ES_tradnl" sz="2400" dirty="0" err="1" smtClean="0"/>
            <a:t>speed</a:t>
          </a:r>
          <a:endParaRPr lang="es-ES_tradnl" sz="2400" dirty="0"/>
        </a:p>
      </dgm:t>
    </dgm:pt>
    <dgm:pt modelId="{71525682-5D17-423E-99EC-E2AADC4D727A}" type="parTrans" cxnId="{778BF697-8BDD-49A3-B98B-968DFE5441A8}">
      <dgm:prSet/>
      <dgm:spPr/>
      <dgm:t>
        <a:bodyPr/>
        <a:lstStyle/>
        <a:p>
          <a:endParaRPr lang="es-ES_tradnl"/>
        </a:p>
      </dgm:t>
    </dgm:pt>
    <dgm:pt modelId="{ECC6BD9B-F5A4-4A1F-B4BB-EA48F429B02F}" type="sibTrans" cxnId="{778BF697-8BDD-49A3-B98B-968DFE5441A8}">
      <dgm:prSet/>
      <dgm:spPr/>
      <dgm:t>
        <a:bodyPr/>
        <a:lstStyle/>
        <a:p>
          <a:endParaRPr lang="es-ES_tradnl"/>
        </a:p>
      </dgm:t>
    </dgm:pt>
    <dgm:pt modelId="{588AD3C1-6FDE-4875-AE28-ABF23BD3B685}" type="pres">
      <dgm:prSet presAssocID="{46B4F3DF-52A3-43EF-874A-7A0D07A150A5}" presName="Name0" presStyleCnt="0">
        <dgm:presLayoutVars>
          <dgm:resizeHandles/>
        </dgm:presLayoutVars>
      </dgm:prSet>
      <dgm:spPr/>
    </dgm:pt>
    <dgm:pt modelId="{5F0BF97C-5390-4E4D-A384-0F266E7D48C4}" type="pres">
      <dgm:prSet presAssocID="{49C646A6-8724-45FD-BBE3-4B4296EF78DC}" presName="text" presStyleLbl="node1" presStyleIdx="0" presStyleCnt="2" custLinFactNeighborX="-95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D6534F-0BBA-4785-8EE0-3F68B3238A6A}" type="pres">
      <dgm:prSet presAssocID="{DA0E695B-E586-4EAC-9F28-868EDF065FB0}" presName="space" presStyleCnt="0"/>
      <dgm:spPr/>
    </dgm:pt>
    <dgm:pt modelId="{F6806972-FA65-4C98-9523-02246B17FF53}" type="pres">
      <dgm:prSet presAssocID="{422FBC6D-58FF-446C-88EF-599DD5B756F8}" presName="text" presStyleLbl="node1" presStyleIdx="1" presStyleCnt="2" custScaleX="153745" custLinFactNeighborX="0" custLinFactNeighborY="5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0F044FA-038C-41B5-B649-CDF0E51D7C6D}" type="presOf" srcId="{422FBC6D-58FF-446C-88EF-599DD5B756F8}" destId="{F6806972-FA65-4C98-9523-02246B17FF53}" srcOrd="0" destOrd="0" presId="urn:diagrams.loki3.com/VaryingWidthList+Icon"/>
    <dgm:cxn modelId="{EEE725CF-E831-413A-8B8C-DDE92F2808C1}" srcId="{46B4F3DF-52A3-43EF-874A-7A0D07A150A5}" destId="{49C646A6-8724-45FD-BBE3-4B4296EF78DC}" srcOrd="0" destOrd="0" parTransId="{65030730-FBA4-4D24-8624-D444B450BA8C}" sibTransId="{DA0E695B-E586-4EAC-9F28-868EDF065FB0}"/>
    <dgm:cxn modelId="{9BEF600A-527D-418C-AAA5-C6FF53A91282}" type="presOf" srcId="{46B4F3DF-52A3-43EF-874A-7A0D07A150A5}" destId="{588AD3C1-6FDE-4875-AE28-ABF23BD3B685}" srcOrd="0" destOrd="0" presId="urn:diagrams.loki3.com/VaryingWidthList+Icon"/>
    <dgm:cxn modelId="{778BF697-8BDD-49A3-B98B-968DFE5441A8}" srcId="{46B4F3DF-52A3-43EF-874A-7A0D07A150A5}" destId="{422FBC6D-58FF-446C-88EF-599DD5B756F8}" srcOrd="1" destOrd="0" parTransId="{71525682-5D17-423E-99EC-E2AADC4D727A}" sibTransId="{ECC6BD9B-F5A4-4A1F-B4BB-EA48F429B02F}"/>
    <dgm:cxn modelId="{7B75A53C-F2EB-4EB4-BC15-1CCEE757D91A}" type="presOf" srcId="{49C646A6-8724-45FD-BBE3-4B4296EF78DC}" destId="{5F0BF97C-5390-4E4D-A384-0F266E7D48C4}" srcOrd="0" destOrd="0" presId="urn:diagrams.loki3.com/VaryingWidthList+Icon"/>
    <dgm:cxn modelId="{97FC54F2-9CDF-4E74-808A-1E85D51A261B}" type="presParOf" srcId="{588AD3C1-6FDE-4875-AE28-ABF23BD3B685}" destId="{5F0BF97C-5390-4E4D-A384-0F266E7D48C4}" srcOrd="0" destOrd="0" presId="urn:diagrams.loki3.com/VaryingWidthList+Icon"/>
    <dgm:cxn modelId="{F49D4E09-724B-4816-B9A2-9F909AC08484}" type="presParOf" srcId="{588AD3C1-6FDE-4875-AE28-ABF23BD3B685}" destId="{89D6534F-0BBA-4785-8EE0-3F68B3238A6A}" srcOrd="1" destOrd="0" presId="urn:diagrams.loki3.com/VaryingWidthList+Icon"/>
    <dgm:cxn modelId="{1C770816-D1CB-4553-A3B8-D2AF19F85F3C}" type="presParOf" srcId="{588AD3C1-6FDE-4875-AE28-ABF23BD3B685}" destId="{F6806972-FA65-4C98-9523-02246B17FF53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D4C6F6-0E40-4002-8CA0-422D158899E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B3236F2-AD55-485E-A72D-4F9B79575F12}">
      <dgm:prSet phldrT="[Text]" custT="1"/>
      <dgm:spPr>
        <a:solidFill>
          <a:srgbClr val="00B050"/>
        </a:solidFill>
      </dgm:spPr>
      <dgm:t>
        <a:bodyPr/>
        <a:lstStyle/>
        <a:p>
          <a:r>
            <a:rPr lang="es-ES_tradnl" sz="2400" dirty="0" err="1" smtClean="0"/>
            <a:t>Earth’s</a:t>
          </a:r>
          <a:r>
            <a:rPr lang="es-ES_tradnl" sz="2400" dirty="0" smtClean="0"/>
            <a:t> </a:t>
          </a:r>
          <a:r>
            <a:rPr lang="es-ES_tradnl" sz="2400" dirty="0" err="1" smtClean="0"/>
            <a:t>magnetic</a:t>
          </a:r>
          <a:r>
            <a:rPr lang="es-ES_tradnl" sz="2400" dirty="0" smtClean="0"/>
            <a:t> </a:t>
          </a:r>
          <a:r>
            <a:rPr lang="es-ES_tradnl" sz="2400" dirty="0" err="1" smtClean="0"/>
            <a:t>field</a:t>
          </a:r>
          <a:endParaRPr lang="es-ES_tradnl" sz="2400" dirty="0"/>
        </a:p>
      </dgm:t>
    </dgm:pt>
    <dgm:pt modelId="{4BD50EDD-E879-441C-B647-BC0735138308}" type="parTrans" cxnId="{32BC3D54-B667-40DD-8770-C30F167FBFEB}">
      <dgm:prSet/>
      <dgm:spPr/>
      <dgm:t>
        <a:bodyPr/>
        <a:lstStyle/>
        <a:p>
          <a:endParaRPr lang="es-ES_tradnl"/>
        </a:p>
      </dgm:t>
    </dgm:pt>
    <dgm:pt modelId="{627CEC9C-40DA-464C-AE2B-E57B2F25B360}" type="sibTrans" cxnId="{32BC3D54-B667-40DD-8770-C30F167FBFEB}">
      <dgm:prSet/>
      <dgm:spPr>
        <a:solidFill>
          <a:srgbClr val="CC3300"/>
        </a:solidFill>
      </dgm:spPr>
      <dgm:t>
        <a:bodyPr/>
        <a:lstStyle/>
        <a:p>
          <a:endParaRPr lang="es-ES_tradnl"/>
        </a:p>
      </dgm:t>
    </dgm:pt>
    <dgm:pt modelId="{7196C8CE-EE6A-41B8-9407-6FC08C925721}">
      <dgm:prSet phldrT="[Text]"/>
      <dgm:spPr>
        <a:solidFill>
          <a:srgbClr val="0070C0"/>
        </a:solidFill>
      </dgm:spPr>
      <dgm:t>
        <a:bodyPr/>
        <a:lstStyle/>
        <a:p>
          <a:r>
            <a:rPr lang="es-ES_tradnl" dirty="0" smtClean="0"/>
            <a:t>TEC </a:t>
          </a:r>
          <a:r>
            <a:rPr lang="es-ES_tradnl" dirty="0" err="1" smtClean="0"/>
            <a:t>rate</a:t>
          </a:r>
          <a:endParaRPr lang="es-ES_tradnl" dirty="0"/>
        </a:p>
      </dgm:t>
    </dgm:pt>
    <dgm:pt modelId="{C4FB93D8-8C18-451A-BD02-DBB400C874C6}" type="parTrans" cxnId="{4DE4924A-8E5F-4282-ADE4-699065782C7B}">
      <dgm:prSet/>
      <dgm:spPr/>
      <dgm:t>
        <a:bodyPr/>
        <a:lstStyle/>
        <a:p>
          <a:endParaRPr lang="es-ES_tradnl"/>
        </a:p>
      </dgm:t>
    </dgm:pt>
    <dgm:pt modelId="{D65313A7-7C83-4566-A5D6-EBCCC18007D7}" type="sibTrans" cxnId="{4DE4924A-8E5F-4282-ADE4-699065782C7B}">
      <dgm:prSet/>
      <dgm:spPr>
        <a:solidFill>
          <a:srgbClr val="CC3300"/>
        </a:solidFill>
      </dgm:spPr>
      <dgm:t>
        <a:bodyPr/>
        <a:lstStyle/>
        <a:p>
          <a:endParaRPr lang="es-ES_tradnl"/>
        </a:p>
      </dgm:t>
    </dgm:pt>
    <dgm:pt modelId="{27ACDB33-B3D9-48C1-8F15-E2072187DBAD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_tradnl" sz="2400" dirty="0" smtClean="0"/>
            <a:t>SBAS </a:t>
          </a:r>
          <a:r>
            <a:rPr lang="es-ES_tradnl" sz="2400" dirty="0" err="1" smtClean="0"/>
            <a:t>perfo</a:t>
          </a:r>
          <a:r>
            <a:rPr lang="es-ES_tradnl" sz="2400" dirty="0" smtClean="0"/>
            <a:t> </a:t>
          </a:r>
          <a:endParaRPr lang="es-ES_tradnl" sz="2400" dirty="0"/>
        </a:p>
      </dgm:t>
    </dgm:pt>
    <dgm:pt modelId="{D40BB196-06C5-495D-9B1C-A46AA5F99175}" type="parTrans" cxnId="{D9124361-CF90-4628-8226-06C2BF1F9418}">
      <dgm:prSet/>
      <dgm:spPr/>
      <dgm:t>
        <a:bodyPr/>
        <a:lstStyle/>
        <a:p>
          <a:endParaRPr lang="es-ES_tradnl"/>
        </a:p>
      </dgm:t>
    </dgm:pt>
    <dgm:pt modelId="{678819C5-229D-4500-A017-796F099C317A}" type="sibTrans" cxnId="{D9124361-CF90-4628-8226-06C2BF1F9418}">
      <dgm:prSet/>
      <dgm:spPr>
        <a:solidFill>
          <a:srgbClr val="C00000"/>
        </a:solidFill>
      </dgm:spPr>
      <dgm:t>
        <a:bodyPr/>
        <a:lstStyle/>
        <a:p>
          <a:endParaRPr lang="es-ES_tradnl"/>
        </a:p>
      </dgm:t>
    </dgm:pt>
    <dgm:pt modelId="{A0AEA191-C325-40F7-B83B-6F3D289FDBC7}" type="pres">
      <dgm:prSet presAssocID="{93D4C6F6-0E40-4002-8CA0-422D158899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A6DC19-ADE3-4769-87A3-48785EC6D4FF}" type="pres">
      <dgm:prSet presAssocID="{FB3236F2-AD55-485E-A72D-4F9B79575F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2A8DDDE-CFB7-4C0B-AEC1-CC6E81444744}" type="pres">
      <dgm:prSet presAssocID="{FB3236F2-AD55-485E-A72D-4F9B79575F12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450B4E16-FBA6-43DA-A922-4754CFED2344}" type="pres">
      <dgm:prSet presAssocID="{FB3236F2-AD55-485E-A72D-4F9B79575F12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794105B1-7663-4BBF-B33D-1376ECFEB1C1}" type="pres">
      <dgm:prSet presAssocID="{7196C8CE-EE6A-41B8-9407-6FC08C9257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B97F4CB-E4D0-4395-A9EA-7609AC295B68}" type="pres">
      <dgm:prSet presAssocID="{7196C8CE-EE6A-41B8-9407-6FC08C925721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CDF3F47B-FC90-4AC9-9767-8F4531EFD5D1}" type="pres">
      <dgm:prSet presAssocID="{7196C8CE-EE6A-41B8-9407-6FC08C925721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E75EDE37-788F-4D9A-92ED-11AF8A07C5ED}" type="pres">
      <dgm:prSet presAssocID="{27ACDB33-B3D9-48C1-8F15-E2072187DBAD}" presName="gear3" presStyleLbl="node1" presStyleIdx="2" presStyleCnt="3"/>
      <dgm:spPr/>
      <dgm:t>
        <a:bodyPr/>
        <a:lstStyle/>
        <a:p>
          <a:endParaRPr lang="es-ES_tradnl"/>
        </a:p>
      </dgm:t>
    </dgm:pt>
    <dgm:pt modelId="{87159FCB-E2FB-4D3B-BB1F-17A81544D93F}" type="pres">
      <dgm:prSet presAssocID="{27ACDB33-B3D9-48C1-8F15-E2072187DBA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EE8AEEF-8733-4CFD-A3C0-21B095CA4FBE}" type="pres">
      <dgm:prSet presAssocID="{27ACDB33-B3D9-48C1-8F15-E2072187DBAD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0B7676AA-6EB4-4926-BC8A-037CE0F70822}" type="pres">
      <dgm:prSet presAssocID="{27ACDB33-B3D9-48C1-8F15-E2072187DBAD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F370296E-1F24-4F09-883F-93DB7D881CD8}" type="pres">
      <dgm:prSet presAssocID="{627CEC9C-40DA-464C-AE2B-E57B2F25B360}" presName="connector1" presStyleLbl="sibTrans2D1" presStyleIdx="0" presStyleCnt="3"/>
      <dgm:spPr/>
      <dgm:t>
        <a:bodyPr/>
        <a:lstStyle/>
        <a:p>
          <a:endParaRPr lang="es-ES_tradnl"/>
        </a:p>
      </dgm:t>
    </dgm:pt>
    <dgm:pt modelId="{A830F6C6-42F7-4C14-BA8B-4A690DFE9F4D}" type="pres">
      <dgm:prSet presAssocID="{D65313A7-7C83-4566-A5D6-EBCCC18007D7}" presName="connector2" presStyleLbl="sibTrans2D1" presStyleIdx="1" presStyleCnt="3"/>
      <dgm:spPr/>
      <dgm:t>
        <a:bodyPr/>
        <a:lstStyle/>
        <a:p>
          <a:endParaRPr lang="es-ES_tradnl"/>
        </a:p>
      </dgm:t>
    </dgm:pt>
    <dgm:pt modelId="{6F4C6C20-C3CF-4AC1-B63A-13F098BB486F}" type="pres">
      <dgm:prSet presAssocID="{678819C5-229D-4500-A017-796F099C317A}" presName="connector3" presStyleLbl="sibTrans2D1" presStyleIdx="2" presStyleCnt="3"/>
      <dgm:spPr/>
      <dgm:t>
        <a:bodyPr/>
        <a:lstStyle/>
        <a:p>
          <a:endParaRPr lang="es-ES_tradnl"/>
        </a:p>
      </dgm:t>
    </dgm:pt>
  </dgm:ptLst>
  <dgm:cxnLst>
    <dgm:cxn modelId="{85B3F193-9167-4052-9BE0-1FEFD08381BC}" type="presOf" srcId="{27ACDB33-B3D9-48C1-8F15-E2072187DBAD}" destId="{87159FCB-E2FB-4D3B-BB1F-17A81544D93F}" srcOrd="1" destOrd="0" presId="urn:microsoft.com/office/officeart/2005/8/layout/gear1"/>
    <dgm:cxn modelId="{76592A77-E13E-4C5D-AB9D-1B948C782F83}" type="presOf" srcId="{7196C8CE-EE6A-41B8-9407-6FC08C925721}" destId="{CDF3F47B-FC90-4AC9-9767-8F4531EFD5D1}" srcOrd="2" destOrd="0" presId="urn:microsoft.com/office/officeart/2005/8/layout/gear1"/>
    <dgm:cxn modelId="{87473A66-BDEF-4ACC-85BC-29D06EF3086D}" type="presOf" srcId="{27ACDB33-B3D9-48C1-8F15-E2072187DBAD}" destId="{0B7676AA-6EB4-4926-BC8A-037CE0F70822}" srcOrd="3" destOrd="0" presId="urn:microsoft.com/office/officeart/2005/8/layout/gear1"/>
    <dgm:cxn modelId="{244AD6D9-475D-4D04-809A-99935A643DBC}" type="presOf" srcId="{FB3236F2-AD55-485E-A72D-4F9B79575F12}" destId="{F3A6DC19-ADE3-4769-87A3-48785EC6D4FF}" srcOrd="0" destOrd="0" presId="urn:microsoft.com/office/officeart/2005/8/layout/gear1"/>
    <dgm:cxn modelId="{32BC3D54-B667-40DD-8770-C30F167FBFEB}" srcId="{93D4C6F6-0E40-4002-8CA0-422D158899EC}" destId="{FB3236F2-AD55-485E-A72D-4F9B79575F12}" srcOrd="0" destOrd="0" parTransId="{4BD50EDD-E879-441C-B647-BC0735138308}" sibTransId="{627CEC9C-40DA-464C-AE2B-E57B2F25B360}"/>
    <dgm:cxn modelId="{414C6A3B-DB3C-4255-84D7-2AB9A47E285D}" type="presOf" srcId="{93D4C6F6-0E40-4002-8CA0-422D158899EC}" destId="{A0AEA191-C325-40F7-B83B-6F3D289FDBC7}" srcOrd="0" destOrd="0" presId="urn:microsoft.com/office/officeart/2005/8/layout/gear1"/>
    <dgm:cxn modelId="{C092431E-D8A4-4CA3-90D7-ACFEF8AA23B0}" type="presOf" srcId="{D65313A7-7C83-4566-A5D6-EBCCC18007D7}" destId="{A830F6C6-42F7-4C14-BA8B-4A690DFE9F4D}" srcOrd="0" destOrd="0" presId="urn:microsoft.com/office/officeart/2005/8/layout/gear1"/>
    <dgm:cxn modelId="{D9124361-CF90-4628-8226-06C2BF1F9418}" srcId="{93D4C6F6-0E40-4002-8CA0-422D158899EC}" destId="{27ACDB33-B3D9-48C1-8F15-E2072187DBAD}" srcOrd="2" destOrd="0" parTransId="{D40BB196-06C5-495D-9B1C-A46AA5F99175}" sibTransId="{678819C5-229D-4500-A017-796F099C317A}"/>
    <dgm:cxn modelId="{274D0349-C846-416C-BE66-53483717B9B3}" type="presOf" srcId="{7196C8CE-EE6A-41B8-9407-6FC08C925721}" destId="{4B97F4CB-E4D0-4395-A9EA-7609AC295B68}" srcOrd="1" destOrd="0" presId="urn:microsoft.com/office/officeart/2005/8/layout/gear1"/>
    <dgm:cxn modelId="{EE274591-E542-4495-8D4F-A89846B37458}" type="presOf" srcId="{7196C8CE-EE6A-41B8-9407-6FC08C925721}" destId="{794105B1-7663-4BBF-B33D-1376ECFEB1C1}" srcOrd="0" destOrd="0" presId="urn:microsoft.com/office/officeart/2005/8/layout/gear1"/>
    <dgm:cxn modelId="{794230B4-6DC1-4BFA-ADEA-3DABD367FCD0}" type="presOf" srcId="{627CEC9C-40DA-464C-AE2B-E57B2F25B360}" destId="{F370296E-1F24-4F09-883F-93DB7D881CD8}" srcOrd="0" destOrd="0" presId="urn:microsoft.com/office/officeart/2005/8/layout/gear1"/>
    <dgm:cxn modelId="{EFCDDB62-90D6-41D6-AD19-63CBF223DC2E}" type="presOf" srcId="{FB3236F2-AD55-485E-A72D-4F9B79575F12}" destId="{450B4E16-FBA6-43DA-A922-4754CFED2344}" srcOrd="2" destOrd="0" presId="urn:microsoft.com/office/officeart/2005/8/layout/gear1"/>
    <dgm:cxn modelId="{DAD083AE-796B-4833-9B87-98E55FF3021B}" type="presOf" srcId="{FB3236F2-AD55-485E-A72D-4F9B79575F12}" destId="{42A8DDDE-CFB7-4C0B-AEC1-CC6E81444744}" srcOrd="1" destOrd="0" presId="urn:microsoft.com/office/officeart/2005/8/layout/gear1"/>
    <dgm:cxn modelId="{4DE4924A-8E5F-4282-ADE4-699065782C7B}" srcId="{93D4C6F6-0E40-4002-8CA0-422D158899EC}" destId="{7196C8CE-EE6A-41B8-9407-6FC08C925721}" srcOrd="1" destOrd="0" parTransId="{C4FB93D8-8C18-451A-BD02-DBB400C874C6}" sibTransId="{D65313A7-7C83-4566-A5D6-EBCCC18007D7}"/>
    <dgm:cxn modelId="{129BC021-929D-46C8-8EB9-09D5B1229A83}" type="presOf" srcId="{678819C5-229D-4500-A017-796F099C317A}" destId="{6F4C6C20-C3CF-4AC1-B63A-13F098BB486F}" srcOrd="0" destOrd="0" presId="urn:microsoft.com/office/officeart/2005/8/layout/gear1"/>
    <dgm:cxn modelId="{BC9350D5-88B9-4395-B65A-21E1ECF5180E}" type="presOf" srcId="{27ACDB33-B3D9-48C1-8F15-E2072187DBAD}" destId="{E75EDE37-788F-4D9A-92ED-11AF8A07C5ED}" srcOrd="0" destOrd="0" presId="urn:microsoft.com/office/officeart/2005/8/layout/gear1"/>
    <dgm:cxn modelId="{927471C4-6FD2-47F2-B671-51C26A92B73E}" type="presOf" srcId="{27ACDB33-B3D9-48C1-8F15-E2072187DBAD}" destId="{4EE8AEEF-8733-4CFD-A3C0-21B095CA4FBE}" srcOrd="2" destOrd="0" presId="urn:microsoft.com/office/officeart/2005/8/layout/gear1"/>
    <dgm:cxn modelId="{B57279D3-5D1B-4E0C-9E0E-669CC5772BC5}" type="presParOf" srcId="{A0AEA191-C325-40F7-B83B-6F3D289FDBC7}" destId="{F3A6DC19-ADE3-4769-87A3-48785EC6D4FF}" srcOrd="0" destOrd="0" presId="urn:microsoft.com/office/officeart/2005/8/layout/gear1"/>
    <dgm:cxn modelId="{02544543-9D6D-47C4-B0BE-DAF61723B06F}" type="presParOf" srcId="{A0AEA191-C325-40F7-B83B-6F3D289FDBC7}" destId="{42A8DDDE-CFB7-4C0B-AEC1-CC6E81444744}" srcOrd="1" destOrd="0" presId="urn:microsoft.com/office/officeart/2005/8/layout/gear1"/>
    <dgm:cxn modelId="{F8D44CA3-9B65-4A1B-89C0-548E8793D434}" type="presParOf" srcId="{A0AEA191-C325-40F7-B83B-6F3D289FDBC7}" destId="{450B4E16-FBA6-43DA-A922-4754CFED2344}" srcOrd="2" destOrd="0" presId="urn:microsoft.com/office/officeart/2005/8/layout/gear1"/>
    <dgm:cxn modelId="{7EB3591A-F3B3-4442-AE4A-90DCA17B6E3A}" type="presParOf" srcId="{A0AEA191-C325-40F7-B83B-6F3D289FDBC7}" destId="{794105B1-7663-4BBF-B33D-1376ECFEB1C1}" srcOrd="3" destOrd="0" presId="urn:microsoft.com/office/officeart/2005/8/layout/gear1"/>
    <dgm:cxn modelId="{5ABE8613-F61B-4192-879C-B51F64AC20D6}" type="presParOf" srcId="{A0AEA191-C325-40F7-B83B-6F3D289FDBC7}" destId="{4B97F4CB-E4D0-4395-A9EA-7609AC295B68}" srcOrd="4" destOrd="0" presId="urn:microsoft.com/office/officeart/2005/8/layout/gear1"/>
    <dgm:cxn modelId="{64DB7278-236D-4BB7-B592-FA06F2EFC9EC}" type="presParOf" srcId="{A0AEA191-C325-40F7-B83B-6F3D289FDBC7}" destId="{CDF3F47B-FC90-4AC9-9767-8F4531EFD5D1}" srcOrd="5" destOrd="0" presId="urn:microsoft.com/office/officeart/2005/8/layout/gear1"/>
    <dgm:cxn modelId="{7470EB04-F6CF-4C89-9A78-1ECAE4A8E962}" type="presParOf" srcId="{A0AEA191-C325-40F7-B83B-6F3D289FDBC7}" destId="{E75EDE37-788F-4D9A-92ED-11AF8A07C5ED}" srcOrd="6" destOrd="0" presId="urn:microsoft.com/office/officeart/2005/8/layout/gear1"/>
    <dgm:cxn modelId="{DC67CB64-36E0-4AF4-941E-4175EC188E06}" type="presParOf" srcId="{A0AEA191-C325-40F7-B83B-6F3D289FDBC7}" destId="{87159FCB-E2FB-4D3B-BB1F-17A81544D93F}" srcOrd="7" destOrd="0" presId="urn:microsoft.com/office/officeart/2005/8/layout/gear1"/>
    <dgm:cxn modelId="{818D4077-A3A4-4449-A89F-33C7762DBDB5}" type="presParOf" srcId="{A0AEA191-C325-40F7-B83B-6F3D289FDBC7}" destId="{4EE8AEEF-8733-4CFD-A3C0-21B095CA4FBE}" srcOrd="8" destOrd="0" presId="urn:microsoft.com/office/officeart/2005/8/layout/gear1"/>
    <dgm:cxn modelId="{9075A1DB-D04A-48DE-B18A-F336010125FB}" type="presParOf" srcId="{A0AEA191-C325-40F7-B83B-6F3D289FDBC7}" destId="{0B7676AA-6EB4-4926-BC8A-037CE0F70822}" srcOrd="9" destOrd="0" presId="urn:microsoft.com/office/officeart/2005/8/layout/gear1"/>
    <dgm:cxn modelId="{3456ADA1-369B-445E-B8CD-AC428F09C776}" type="presParOf" srcId="{A0AEA191-C325-40F7-B83B-6F3D289FDBC7}" destId="{F370296E-1F24-4F09-883F-93DB7D881CD8}" srcOrd="10" destOrd="0" presId="urn:microsoft.com/office/officeart/2005/8/layout/gear1"/>
    <dgm:cxn modelId="{B9876DBC-846F-4B7F-AF1B-A8539507455A}" type="presParOf" srcId="{A0AEA191-C325-40F7-B83B-6F3D289FDBC7}" destId="{A830F6C6-42F7-4C14-BA8B-4A690DFE9F4D}" srcOrd="11" destOrd="0" presId="urn:microsoft.com/office/officeart/2005/8/layout/gear1"/>
    <dgm:cxn modelId="{F1E7FC1C-7DA5-4549-9AB0-9989A1474BC4}" type="presParOf" srcId="{A0AEA191-C325-40F7-B83B-6F3D289FDBC7}" destId="{6F4C6C20-C3CF-4AC1-B63A-13F098BB486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72871-DB54-4546-ADB9-DE0ABB6C3DDB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4F5C5-C9E0-479E-ACFE-BB540E2BD92F}">
      <dsp:nvSpPr>
        <dsp:cNvPr id="0" name=""/>
        <dsp:cNvSpPr/>
      </dsp:nvSpPr>
      <dsp:spPr>
        <a:xfrm>
          <a:off x="309860" y="1219199"/>
          <a:ext cx="2743200" cy="1625600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SBAS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Performance </a:t>
          </a:r>
          <a:r>
            <a:rPr lang="es-ES_tradnl" sz="2200" kern="1200" dirty="0" err="1" smtClean="0"/>
            <a:t>depends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on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Ionosphere</a:t>
          </a:r>
          <a:endParaRPr lang="es-ES_tradnl" sz="2200" kern="1200" dirty="0"/>
        </a:p>
      </dsp:txBody>
      <dsp:txXfrm>
        <a:off x="389215" y="1298554"/>
        <a:ext cx="2584490" cy="1466890"/>
      </dsp:txXfrm>
    </dsp:sp>
    <dsp:sp modelId="{C42C413C-690C-4467-8A2B-EF9D0065712B}">
      <dsp:nvSpPr>
        <dsp:cNvPr id="0" name=""/>
        <dsp:cNvSpPr/>
      </dsp:nvSpPr>
      <dsp:spPr>
        <a:xfrm>
          <a:off x="3200399" y="1219199"/>
          <a:ext cx="2743200" cy="1625600"/>
        </a:xfrm>
        <a:prstGeom prst="roundRect">
          <a:avLst/>
        </a:prstGeom>
        <a:solidFill>
          <a:srgbClr val="CC3300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IONO </a:t>
          </a:r>
          <a:r>
            <a:rPr lang="es-ES_tradnl" sz="2200" kern="1200" dirty="0" err="1" smtClean="0"/>
            <a:t>indicators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present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limitations</a:t>
          </a:r>
          <a:endParaRPr lang="es-ES_tradnl" sz="2200" kern="1200" dirty="0"/>
        </a:p>
      </dsp:txBody>
      <dsp:txXfrm>
        <a:off x="3279754" y="1298554"/>
        <a:ext cx="2584490" cy="1466890"/>
      </dsp:txXfrm>
    </dsp:sp>
    <dsp:sp modelId="{76FB0279-7C46-42B1-B15B-4C5309C7BAA4}">
      <dsp:nvSpPr>
        <dsp:cNvPr id="0" name=""/>
        <dsp:cNvSpPr/>
      </dsp:nvSpPr>
      <dsp:spPr>
        <a:xfrm>
          <a:off x="6090939" y="1219199"/>
          <a:ext cx="2743200" cy="1625600"/>
        </a:xfrm>
        <a:prstGeom prst="roundRect">
          <a:avLst/>
        </a:prstGeom>
        <a:solidFill>
          <a:srgbClr val="0066FF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400" kern="1200" dirty="0" smtClean="0"/>
            <a:t>?</a:t>
          </a:r>
          <a:endParaRPr lang="es-ES_tradnl" sz="4400" kern="1200" dirty="0"/>
        </a:p>
      </dsp:txBody>
      <dsp:txXfrm>
        <a:off x="6170294" y="1298554"/>
        <a:ext cx="258449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72871-DB54-4546-ADB9-DE0ABB6C3DDB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4F5C5-C9E0-479E-ACFE-BB540E2BD92F}">
      <dsp:nvSpPr>
        <dsp:cNvPr id="0" name=""/>
        <dsp:cNvSpPr/>
      </dsp:nvSpPr>
      <dsp:spPr>
        <a:xfrm>
          <a:off x="4464" y="1219199"/>
          <a:ext cx="2946796" cy="1625600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SBAS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Performance </a:t>
          </a:r>
          <a:r>
            <a:rPr lang="es-ES_tradnl" sz="2200" kern="1200" dirty="0" err="1" smtClean="0"/>
            <a:t>depends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on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Ionosphere</a:t>
          </a:r>
          <a:endParaRPr lang="es-ES_tradnl" sz="2200" kern="1200" dirty="0"/>
        </a:p>
      </dsp:txBody>
      <dsp:txXfrm>
        <a:off x="83819" y="1298554"/>
        <a:ext cx="2788086" cy="1466890"/>
      </dsp:txXfrm>
    </dsp:sp>
    <dsp:sp modelId="{C42C413C-690C-4467-8A2B-EF9D0065712B}">
      <dsp:nvSpPr>
        <dsp:cNvPr id="0" name=""/>
        <dsp:cNvSpPr/>
      </dsp:nvSpPr>
      <dsp:spPr>
        <a:xfrm>
          <a:off x="3098601" y="1219199"/>
          <a:ext cx="2946796" cy="1625600"/>
        </a:xfrm>
        <a:prstGeom prst="roundRect">
          <a:avLst/>
        </a:prstGeom>
        <a:solidFill>
          <a:srgbClr val="CC33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IONO </a:t>
          </a:r>
          <a:r>
            <a:rPr lang="es-ES_tradnl" sz="2200" kern="1200" dirty="0" err="1" smtClean="0"/>
            <a:t>indicators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present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limitations</a:t>
          </a:r>
          <a:endParaRPr lang="es-ES_tradnl" sz="2200" kern="1200" dirty="0"/>
        </a:p>
      </dsp:txBody>
      <dsp:txXfrm>
        <a:off x="3177956" y="1298554"/>
        <a:ext cx="2788086" cy="1466890"/>
      </dsp:txXfrm>
    </dsp:sp>
    <dsp:sp modelId="{76FB0279-7C46-42B1-B15B-4C5309C7BAA4}">
      <dsp:nvSpPr>
        <dsp:cNvPr id="0" name=""/>
        <dsp:cNvSpPr/>
      </dsp:nvSpPr>
      <dsp:spPr>
        <a:xfrm>
          <a:off x="6192738" y="1219199"/>
          <a:ext cx="2946796" cy="1625600"/>
        </a:xfrm>
        <a:prstGeom prst="roundRect">
          <a:avLst/>
        </a:prstGeom>
        <a:solidFill>
          <a:srgbClr val="0066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Look </a:t>
          </a:r>
          <a:r>
            <a:rPr lang="es-ES_tradnl" sz="2200" kern="1200" dirty="0" err="1" smtClean="0"/>
            <a:t>for</a:t>
          </a:r>
          <a:r>
            <a:rPr lang="es-ES_tradnl" sz="2200" kern="1200" dirty="0" smtClean="0"/>
            <a:t> new </a:t>
          </a:r>
          <a:r>
            <a:rPr lang="es-ES_tradnl" sz="2200" kern="1200" dirty="0" err="1" smtClean="0"/>
            <a:t>dependencies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directly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from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the</a:t>
          </a:r>
          <a:r>
            <a:rPr lang="es-ES_tradnl" sz="2200" kern="1200" dirty="0" smtClean="0"/>
            <a:t> cause of </a:t>
          </a:r>
          <a:r>
            <a:rPr lang="es-ES_tradnl" sz="2200" kern="1200" dirty="0" err="1" smtClean="0"/>
            <a:t>geomagnetic</a:t>
          </a:r>
          <a:r>
            <a:rPr lang="es-ES_tradnl" sz="2200" kern="1200" dirty="0" smtClean="0"/>
            <a:t> </a:t>
          </a:r>
          <a:r>
            <a:rPr lang="es-ES_tradnl" sz="2200" kern="1200" dirty="0" err="1" smtClean="0"/>
            <a:t>storms</a:t>
          </a:r>
          <a:endParaRPr lang="es-ES_tradnl" sz="2200" kern="1200" dirty="0"/>
        </a:p>
      </dsp:txBody>
      <dsp:txXfrm>
        <a:off x="6272093" y="1298554"/>
        <a:ext cx="2788086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7330F-7586-49FE-8DB5-290201B0BE75}">
      <dsp:nvSpPr>
        <dsp:cNvPr id="0" name=""/>
        <dsp:cNvSpPr/>
      </dsp:nvSpPr>
      <dsp:spPr>
        <a:xfrm>
          <a:off x="0" y="239422"/>
          <a:ext cx="2161710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SBAS iono</a:t>
          </a:r>
          <a:endParaRPr lang="es-ES_tradnl" sz="1900" kern="1200" dirty="0"/>
        </a:p>
      </dsp:txBody>
      <dsp:txXfrm>
        <a:off x="0" y="239422"/>
        <a:ext cx="2161710" cy="376200"/>
      </dsp:txXfrm>
    </dsp:sp>
    <dsp:sp modelId="{F58D2945-92E8-4975-9720-F3039EE3B3C1}">
      <dsp:nvSpPr>
        <dsp:cNvPr id="0" name=""/>
        <dsp:cNvSpPr/>
      </dsp:nvSpPr>
      <dsp:spPr>
        <a:xfrm>
          <a:off x="2161709" y="227666"/>
          <a:ext cx="432342" cy="3997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96FD8-3BF9-436F-B254-3FF1F65A5D31}">
      <dsp:nvSpPr>
        <dsp:cNvPr id="0" name=""/>
        <dsp:cNvSpPr/>
      </dsp:nvSpPr>
      <dsp:spPr>
        <a:xfrm>
          <a:off x="2766988" y="227666"/>
          <a:ext cx="5879851" cy="399712"/>
        </a:xfrm>
        <a:prstGeom prst="rect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Depends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on</a:t>
          </a:r>
          <a:r>
            <a:rPr lang="es-ES_tradnl" sz="1900" kern="1200" dirty="0" smtClean="0"/>
            <a:t> TEC (RTCA MOPS 229)</a:t>
          </a:r>
          <a:endParaRPr lang="es-ES_tradnl" sz="1900" kern="1200" dirty="0"/>
        </a:p>
      </dsp:txBody>
      <dsp:txXfrm>
        <a:off x="2766988" y="227666"/>
        <a:ext cx="5879851" cy="399712"/>
      </dsp:txXfrm>
    </dsp:sp>
    <dsp:sp modelId="{5144F619-9684-4794-87A8-AB4EFC079062}">
      <dsp:nvSpPr>
        <dsp:cNvPr id="0" name=""/>
        <dsp:cNvSpPr/>
      </dsp:nvSpPr>
      <dsp:spPr>
        <a:xfrm>
          <a:off x="0" y="707535"/>
          <a:ext cx="2161710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TEC</a:t>
          </a:r>
          <a:endParaRPr lang="es-ES_tradnl" sz="1900" kern="1200" dirty="0"/>
        </a:p>
      </dsp:txBody>
      <dsp:txXfrm>
        <a:off x="0" y="707535"/>
        <a:ext cx="2161710" cy="376200"/>
      </dsp:txXfrm>
    </dsp:sp>
    <dsp:sp modelId="{11E87F55-4A60-46C7-B866-C248A0FFDAAB}">
      <dsp:nvSpPr>
        <dsp:cNvPr id="0" name=""/>
        <dsp:cNvSpPr/>
      </dsp:nvSpPr>
      <dsp:spPr>
        <a:xfrm>
          <a:off x="2161709" y="695778"/>
          <a:ext cx="432342" cy="3997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A54E2-E202-495A-BA4D-BFBA7CCF1B86}">
      <dsp:nvSpPr>
        <dsp:cNvPr id="0" name=""/>
        <dsp:cNvSpPr/>
      </dsp:nvSpPr>
      <dsp:spPr>
        <a:xfrm>
          <a:off x="2766988" y="695778"/>
          <a:ext cx="5879851" cy="399712"/>
        </a:xfrm>
        <a:prstGeom prst="rect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Correlated</a:t>
          </a:r>
          <a:r>
            <a:rPr lang="es-ES_tradnl" sz="1900" kern="1200" dirty="0" smtClean="0"/>
            <a:t> to </a:t>
          </a:r>
          <a:r>
            <a:rPr lang="es-ES_tradnl" sz="1900" kern="1200" dirty="0" err="1" smtClean="0"/>
            <a:t>Geomagnetic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storms</a:t>
          </a:r>
          <a:r>
            <a:rPr lang="es-ES_tradnl" sz="1900" kern="1200" dirty="0" smtClean="0"/>
            <a:t> (</a:t>
          </a:r>
          <a:r>
            <a:rPr lang="es-ES_tradnl" sz="1900" kern="1200" dirty="0" err="1" smtClean="0"/>
            <a:t>Mendillo</a:t>
          </a:r>
          <a:r>
            <a:rPr lang="es-ES_tradnl" sz="1900" kern="1200" dirty="0" smtClean="0"/>
            <a:t>, 2007)</a:t>
          </a:r>
          <a:endParaRPr lang="es-ES_tradnl" sz="1900" kern="1200" dirty="0"/>
        </a:p>
      </dsp:txBody>
      <dsp:txXfrm>
        <a:off x="2766988" y="695778"/>
        <a:ext cx="5879851" cy="399712"/>
      </dsp:txXfrm>
    </dsp:sp>
    <dsp:sp modelId="{D6D1B459-E4A8-4300-974B-2F6001D61C79}">
      <dsp:nvSpPr>
        <dsp:cNvPr id="0" name=""/>
        <dsp:cNvSpPr/>
      </dsp:nvSpPr>
      <dsp:spPr>
        <a:xfrm>
          <a:off x="0" y="1191996"/>
          <a:ext cx="2159598" cy="59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err="1" smtClean="0"/>
            <a:t>Geomagntic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storms</a:t>
          </a:r>
          <a:endParaRPr lang="es-ES_tradnl" sz="1900" kern="1200" dirty="0"/>
        </a:p>
      </dsp:txBody>
      <dsp:txXfrm>
        <a:off x="0" y="1191996"/>
        <a:ext cx="2159598" cy="599568"/>
      </dsp:txXfrm>
    </dsp:sp>
    <dsp:sp modelId="{EBB1F096-9C6B-4879-A72E-F6159C690B8B}">
      <dsp:nvSpPr>
        <dsp:cNvPr id="0" name=""/>
        <dsp:cNvSpPr/>
      </dsp:nvSpPr>
      <dsp:spPr>
        <a:xfrm>
          <a:off x="2159598" y="1163891"/>
          <a:ext cx="431919" cy="65577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E4343-24A5-4039-849F-29D5B68D57C4}">
      <dsp:nvSpPr>
        <dsp:cNvPr id="0" name=""/>
        <dsp:cNvSpPr/>
      </dsp:nvSpPr>
      <dsp:spPr>
        <a:xfrm>
          <a:off x="2764286" y="1163891"/>
          <a:ext cx="5874109" cy="655778"/>
        </a:xfrm>
        <a:prstGeom prst="rect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Earth’s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magnetosphere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exchanges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with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interplanetary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conditions</a:t>
          </a:r>
          <a:r>
            <a:rPr lang="es-ES_tradnl" sz="1900" kern="1200" dirty="0" smtClean="0"/>
            <a:t> </a:t>
          </a:r>
          <a:r>
            <a:rPr lang="en-US" sz="1900" b="1" kern="1200" dirty="0" smtClean="0"/>
            <a:t>(Zhang, 2007) </a:t>
          </a:r>
          <a:endParaRPr lang="es-ES_tradnl" sz="1900" b="1" kern="1200" dirty="0"/>
        </a:p>
      </dsp:txBody>
      <dsp:txXfrm>
        <a:off x="2764286" y="1163891"/>
        <a:ext cx="5874109" cy="655778"/>
      </dsp:txXfrm>
    </dsp:sp>
    <dsp:sp modelId="{62FE1439-F473-464D-81CF-78EE8611F5C1}">
      <dsp:nvSpPr>
        <dsp:cNvPr id="0" name=""/>
        <dsp:cNvSpPr/>
      </dsp:nvSpPr>
      <dsp:spPr>
        <a:xfrm>
          <a:off x="0" y="2506375"/>
          <a:ext cx="2159598" cy="59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err="1" smtClean="0"/>
            <a:t>Interplanetary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conditions</a:t>
          </a:r>
          <a:endParaRPr lang="es-ES_tradnl" sz="1900" kern="1200" dirty="0"/>
        </a:p>
      </dsp:txBody>
      <dsp:txXfrm>
        <a:off x="0" y="2506375"/>
        <a:ext cx="2159598" cy="599568"/>
      </dsp:txXfrm>
    </dsp:sp>
    <dsp:sp modelId="{971CB4F0-8BCD-437C-AA1D-C24CC8C79BFD}">
      <dsp:nvSpPr>
        <dsp:cNvPr id="0" name=""/>
        <dsp:cNvSpPr/>
      </dsp:nvSpPr>
      <dsp:spPr>
        <a:xfrm>
          <a:off x="2159598" y="1888069"/>
          <a:ext cx="431919" cy="183617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34584-B3CD-46A3-AA43-F4389FDD4E63}">
      <dsp:nvSpPr>
        <dsp:cNvPr id="0" name=""/>
        <dsp:cNvSpPr/>
      </dsp:nvSpPr>
      <dsp:spPr>
        <a:xfrm>
          <a:off x="2764286" y="1888069"/>
          <a:ext cx="5874109" cy="1836179"/>
        </a:xfrm>
        <a:prstGeom prst="rect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Interplanetary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conditions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originated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by</a:t>
          </a:r>
          <a:r>
            <a:rPr lang="es-ES_tradnl" sz="1900" kern="1200" dirty="0" smtClean="0"/>
            <a:t> solar </a:t>
          </a:r>
          <a:r>
            <a:rPr lang="es-ES_tradnl" sz="1900" kern="1200" dirty="0" err="1" smtClean="0"/>
            <a:t>phenomena</a:t>
          </a:r>
          <a:r>
            <a:rPr lang="es-ES_tradnl" sz="1900" kern="1200" dirty="0" smtClean="0"/>
            <a:t>:</a:t>
          </a:r>
          <a:endParaRPr lang="es-ES_tradnl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Coronal </a:t>
          </a:r>
          <a:r>
            <a:rPr lang="es-ES_tradnl" sz="1900" kern="1200" dirty="0" err="1" smtClean="0"/>
            <a:t>Mass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Ejections</a:t>
          </a:r>
          <a:r>
            <a:rPr lang="es-ES_tradnl" sz="1900" kern="1200" dirty="0" smtClean="0"/>
            <a:t> </a:t>
          </a:r>
          <a:r>
            <a:rPr lang="en-US" sz="1900" kern="1200" dirty="0" smtClean="0"/>
            <a:t>(Webb, 2012) </a:t>
          </a:r>
          <a:endParaRPr lang="es-ES_tradnl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Solar </a:t>
          </a:r>
          <a:r>
            <a:rPr lang="es-ES_tradnl" sz="1900" kern="1200" dirty="0" err="1" smtClean="0"/>
            <a:t>flares</a:t>
          </a:r>
          <a:r>
            <a:rPr lang="es-ES_tradnl" sz="1900" kern="1200" dirty="0" smtClean="0"/>
            <a:t> (</a:t>
          </a:r>
          <a:r>
            <a:rPr lang="en-US" sz="1900" kern="1200" dirty="0" smtClean="0"/>
            <a:t>Hudson, 2011)</a:t>
          </a:r>
          <a:endParaRPr lang="es-ES_tradnl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Coronal </a:t>
          </a:r>
          <a:r>
            <a:rPr lang="es-ES_tradnl" sz="1900" kern="1200" dirty="0" err="1" smtClean="0"/>
            <a:t>holes</a:t>
          </a:r>
          <a:r>
            <a:rPr lang="es-ES_tradnl" sz="1900" kern="1200" dirty="0" smtClean="0"/>
            <a:t> </a:t>
          </a:r>
          <a:r>
            <a:rPr lang="en-US" sz="1900" kern="1200" dirty="0" smtClean="0"/>
            <a:t>(Cranmer, 2002) </a:t>
          </a:r>
          <a:endParaRPr lang="es-ES_tradnl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Solar </a:t>
          </a:r>
          <a:r>
            <a:rPr lang="es-ES_tradnl" sz="1900" kern="1200" dirty="0" err="1" smtClean="0"/>
            <a:t>prominences</a:t>
          </a:r>
          <a:r>
            <a:rPr lang="es-ES_tradnl" sz="1900" kern="1200" dirty="0" smtClean="0"/>
            <a:t> and </a:t>
          </a:r>
          <a:r>
            <a:rPr lang="es-ES_tradnl" sz="1900" kern="1200" dirty="0" err="1" smtClean="0"/>
            <a:t>filaments</a:t>
          </a:r>
          <a:endParaRPr lang="es-ES_tradnl" sz="1900" kern="1200" dirty="0"/>
        </a:p>
      </dsp:txBody>
      <dsp:txXfrm>
        <a:off x="2764286" y="1888069"/>
        <a:ext cx="5874109" cy="1836179"/>
      </dsp:txXfrm>
    </dsp:sp>
    <dsp:sp modelId="{34CD5262-0344-4BB4-AB1C-DC9AE2E3F926}">
      <dsp:nvSpPr>
        <dsp:cNvPr id="0" name=""/>
        <dsp:cNvSpPr/>
      </dsp:nvSpPr>
      <dsp:spPr>
        <a:xfrm>
          <a:off x="0" y="3792649"/>
          <a:ext cx="2159598" cy="964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Solar </a:t>
          </a:r>
          <a:r>
            <a:rPr lang="es-ES_tradnl" sz="1900" kern="1200" dirty="0" err="1" smtClean="0"/>
            <a:t>phenomena</a:t>
          </a:r>
          <a:endParaRPr lang="es-ES_tradnl" sz="1900" kern="1200" dirty="0" smtClean="0"/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err="1" smtClean="0"/>
            <a:t>originates</a:t>
          </a:r>
          <a:endParaRPr lang="es-ES_tradnl" sz="1900" kern="1200" dirty="0"/>
        </a:p>
      </dsp:txBody>
      <dsp:txXfrm>
        <a:off x="0" y="3792649"/>
        <a:ext cx="2159598" cy="964012"/>
      </dsp:txXfrm>
    </dsp:sp>
    <dsp:sp modelId="{A9BD6547-635D-4C33-87A5-A9C078835F86}">
      <dsp:nvSpPr>
        <dsp:cNvPr id="0" name=""/>
        <dsp:cNvSpPr/>
      </dsp:nvSpPr>
      <dsp:spPr>
        <a:xfrm>
          <a:off x="2159598" y="3792649"/>
          <a:ext cx="431919" cy="9640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D1A96-24D4-4B16-B4EF-D90EBC8A6B76}">
      <dsp:nvSpPr>
        <dsp:cNvPr id="0" name=""/>
        <dsp:cNvSpPr/>
      </dsp:nvSpPr>
      <dsp:spPr>
        <a:xfrm>
          <a:off x="2764286" y="3792649"/>
          <a:ext cx="5874109" cy="964012"/>
        </a:xfrm>
        <a:prstGeom prst="rect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Solar </a:t>
          </a:r>
          <a:r>
            <a:rPr lang="es-ES_tradnl" sz="1900" kern="1200" dirty="0" err="1" smtClean="0"/>
            <a:t>wind</a:t>
          </a:r>
          <a:endParaRPr lang="es-ES_trad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err="1" smtClean="0"/>
            <a:t>Interplanetary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Magnetic</a:t>
          </a:r>
          <a:r>
            <a:rPr lang="es-ES_tradnl" sz="1900" kern="1200" dirty="0" smtClean="0"/>
            <a:t> Field (IMF)</a:t>
          </a:r>
          <a:endParaRPr lang="es-ES_tradnl" sz="1900" kern="1200" dirty="0"/>
        </a:p>
      </dsp:txBody>
      <dsp:txXfrm>
        <a:off x="2764286" y="3792649"/>
        <a:ext cx="5874109" cy="96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BF97C-5390-4E4D-A384-0F266E7D48C4}">
      <dsp:nvSpPr>
        <dsp:cNvPr id="0" name=""/>
        <dsp:cNvSpPr/>
      </dsp:nvSpPr>
      <dsp:spPr>
        <a:xfrm>
          <a:off x="2291362" y="0"/>
          <a:ext cx="1485000" cy="40640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Solar </a:t>
          </a:r>
          <a:r>
            <a:rPr lang="es-ES_tradnl" sz="2000" kern="1200" dirty="0" err="1" smtClean="0"/>
            <a:t>phenomena</a:t>
          </a:r>
          <a:endParaRPr lang="es-ES_tradnl" sz="2000" kern="1200" dirty="0"/>
        </a:p>
      </dsp:txBody>
      <dsp:txXfrm>
        <a:off x="2291362" y="0"/>
        <a:ext cx="1485000" cy="406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BF97C-5390-4E4D-A384-0F266E7D48C4}">
      <dsp:nvSpPr>
        <dsp:cNvPr id="0" name=""/>
        <dsp:cNvSpPr/>
      </dsp:nvSpPr>
      <dsp:spPr>
        <a:xfrm>
          <a:off x="2337219" y="49"/>
          <a:ext cx="1395000" cy="19823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Inter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err="1" smtClean="0"/>
            <a:t>planetary</a:t>
          </a:r>
          <a:r>
            <a:rPr lang="es-ES_tradnl" sz="2400" kern="1200" dirty="0" smtClean="0"/>
            <a:t> </a:t>
          </a:r>
          <a:r>
            <a:rPr lang="es-ES_tradnl" sz="2400" kern="1200" dirty="0" err="1" smtClean="0"/>
            <a:t>magnetic</a:t>
          </a:r>
          <a:r>
            <a:rPr lang="es-ES_tradnl" sz="2400" kern="1200" dirty="0" smtClean="0"/>
            <a:t> </a:t>
          </a:r>
          <a:r>
            <a:rPr lang="es-ES_tradnl" sz="2400" kern="1200" dirty="0" err="1" smtClean="0"/>
            <a:t>field</a:t>
          </a:r>
          <a:endParaRPr lang="es-ES_tradnl" sz="2400" kern="1200" dirty="0"/>
        </a:p>
      </dsp:txBody>
      <dsp:txXfrm>
        <a:off x="2337219" y="49"/>
        <a:ext cx="1395000" cy="1982390"/>
      </dsp:txXfrm>
    </dsp:sp>
    <dsp:sp modelId="{F6806972-FA65-4C98-9523-02246B17FF53}">
      <dsp:nvSpPr>
        <dsp:cNvPr id="0" name=""/>
        <dsp:cNvSpPr/>
      </dsp:nvSpPr>
      <dsp:spPr>
        <a:xfrm>
          <a:off x="2304258" y="2081609"/>
          <a:ext cx="1487482" cy="19823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Solar </a:t>
          </a:r>
          <a:r>
            <a:rPr lang="es-ES_tradnl" sz="2400" kern="1200" dirty="0" err="1" smtClean="0"/>
            <a:t>wind</a:t>
          </a:r>
          <a:r>
            <a:rPr lang="es-ES_tradnl" sz="2400" kern="1200" dirty="0" smtClean="0"/>
            <a:t> </a:t>
          </a:r>
          <a:r>
            <a:rPr lang="es-ES_tradnl" sz="2400" kern="1200" dirty="0" err="1" smtClean="0"/>
            <a:t>speed</a:t>
          </a:r>
          <a:endParaRPr lang="es-ES_tradnl" sz="2400" kern="1200" dirty="0"/>
        </a:p>
      </dsp:txBody>
      <dsp:txXfrm>
        <a:off x="2304258" y="2081609"/>
        <a:ext cx="1487482" cy="1982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6DC19-ADE3-4769-87A3-48785EC6D4FF}">
      <dsp:nvSpPr>
        <dsp:cNvPr id="0" name=""/>
        <dsp:cNvSpPr/>
      </dsp:nvSpPr>
      <dsp:spPr>
        <a:xfrm>
          <a:off x="2675097" y="2009023"/>
          <a:ext cx="2455472" cy="2455472"/>
        </a:xfrm>
        <a:prstGeom prst="gear9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err="1" smtClean="0"/>
            <a:t>Earth’s</a:t>
          </a:r>
          <a:r>
            <a:rPr lang="es-ES_tradnl" sz="2400" kern="1200" dirty="0" smtClean="0"/>
            <a:t> </a:t>
          </a:r>
          <a:r>
            <a:rPr lang="es-ES_tradnl" sz="2400" kern="1200" dirty="0" err="1" smtClean="0"/>
            <a:t>magnetic</a:t>
          </a:r>
          <a:r>
            <a:rPr lang="es-ES_tradnl" sz="2400" kern="1200" dirty="0" smtClean="0"/>
            <a:t> </a:t>
          </a:r>
          <a:r>
            <a:rPr lang="es-ES_tradnl" sz="2400" kern="1200" dirty="0" err="1" smtClean="0"/>
            <a:t>field</a:t>
          </a:r>
          <a:endParaRPr lang="es-ES_tradnl" sz="2400" kern="1200" dirty="0"/>
        </a:p>
      </dsp:txBody>
      <dsp:txXfrm>
        <a:off x="3168756" y="2584206"/>
        <a:ext cx="1468154" cy="1262163"/>
      </dsp:txXfrm>
    </dsp:sp>
    <dsp:sp modelId="{794105B1-7663-4BBF-B33D-1376ECFEB1C1}">
      <dsp:nvSpPr>
        <dsp:cNvPr id="0" name=""/>
        <dsp:cNvSpPr/>
      </dsp:nvSpPr>
      <dsp:spPr>
        <a:xfrm>
          <a:off x="1246458" y="1428638"/>
          <a:ext cx="1785798" cy="1785798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000" kern="1200" dirty="0" smtClean="0"/>
            <a:t>TEC </a:t>
          </a:r>
          <a:r>
            <a:rPr lang="es-ES_tradnl" sz="3000" kern="1200" dirty="0" err="1" smtClean="0"/>
            <a:t>rate</a:t>
          </a:r>
          <a:endParaRPr lang="es-ES_tradnl" sz="3000" kern="1200" dirty="0"/>
        </a:p>
      </dsp:txBody>
      <dsp:txXfrm>
        <a:off x="1696038" y="1880935"/>
        <a:ext cx="886638" cy="881204"/>
      </dsp:txXfrm>
    </dsp:sp>
    <dsp:sp modelId="{E75EDE37-788F-4D9A-92ED-11AF8A07C5ED}">
      <dsp:nvSpPr>
        <dsp:cNvPr id="0" name=""/>
        <dsp:cNvSpPr/>
      </dsp:nvSpPr>
      <dsp:spPr>
        <a:xfrm rot="20700000">
          <a:off x="2246687" y="196620"/>
          <a:ext cx="1749717" cy="1749717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SBAS </a:t>
          </a:r>
          <a:r>
            <a:rPr lang="es-ES_tradnl" sz="2400" kern="1200" dirty="0" err="1" smtClean="0"/>
            <a:t>perfo</a:t>
          </a:r>
          <a:r>
            <a:rPr lang="es-ES_tradnl" sz="2400" kern="1200" dirty="0" smtClean="0"/>
            <a:t> </a:t>
          </a:r>
          <a:endParaRPr lang="es-ES_tradnl" sz="2400" kern="1200" dirty="0"/>
        </a:p>
      </dsp:txBody>
      <dsp:txXfrm rot="-20700000">
        <a:off x="2630452" y="580384"/>
        <a:ext cx="982189" cy="982189"/>
      </dsp:txXfrm>
    </dsp:sp>
    <dsp:sp modelId="{F370296E-1F24-4F09-883F-93DB7D881CD8}">
      <dsp:nvSpPr>
        <dsp:cNvPr id="0" name=""/>
        <dsp:cNvSpPr/>
      </dsp:nvSpPr>
      <dsp:spPr>
        <a:xfrm>
          <a:off x="2489261" y="1636804"/>
          <a:ext cx="3143005" cy="3143005"/>
        </a:xfrm>
        <a:prstGeom prst="circularArrow">
          <a:avLst>
            <a:gd name="adj1" fmla="val 4687"/>
            <a:gd name="adj2" fmla="val 299029"/>
            <a:gd name="adj3" fmla="val 2522287"/>
            <a:gd name="adj4" fmla="val 15848153"/>
            <a:gd name="adj5" fmla="val 5469"/>
          </a:avLst>
        </a:prstGeom>
        <a:solidFill>
          <a:srgbClr val="CC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0F6C6-42F7-4C14-BA8B-4A690DFE9F4D}">
      <dsp:nvSpPr>
        <dsp:cNvPr id="0" name=""/>
        <dsp:cNvSpPr/>
      </dsp:nvSpPr>
      <dsp:spPr>
        <a:xfrm>
          <a:off x="930196" y="1032349"/>
          <a:ext cx="2283589" cy="22835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CC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C6C20-C3CF-4AC1-B63A-13F098BB486F}">
      <dsp:nvSpPr>
        <dsp:cNvPr id="0" name=""/>
        <dsp:cNvSpPr/>
      </dsp:nvSpPr>
      <dsp:spPr>
        <a:xfrm>
          <a:off x="1841960" y="-187793"/>
          <a:ext cx="2462169" cy="24621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AD2BF7-38B9-4E81-A363-D3BCD695ECCB}" type="datetimeFigureOut">
              <a:rPr lang="es-ES_tradnl"/>
              <a:pPr>
                <a:defRPr/>
              </a:pPr>
              <a:t>14/11/2014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_trad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61AC88-D63D-4A49-B37C-A63A6B7CBF9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82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SBAS systems model its ionospheric corrections and integrity information from Total Electron Content (TEC).</a:t>
            </a:r>
          </a:p>
          <a:p>
            <a:pPr>
              <a:defRPr/>
            </a:pPr>
            <a:r>
              <a:rPr lang="en-US" dirty="0" smtClean="0"/>
              <a:t>TEC disturbances are known to be also correlated to geomagnetic storms (</a:t>
            </a:r>
            <a:r>
              <a:rPr lang="en-US" dirty="0" err="1" smtClean="0"/>
              <a:t>Mendillo</a:t>
            </a:r>
            <a:r>
              <a:rPr lang="en-US" dirty="0" smtClean="0"/>
              <a:t>, 2007) and local time (</a:t>
            </a:r>
            <a:r>
              <a:rPr lang="en-US" dirty="0" err="1" smtClean="0"/>
              <a:t>Biquiang</a:t>
            </a:r>
            <a:r>
              <a:rPr lang="en-US" dirty="0" smtClean="0"/>
              <a:t> et al.,2007).</a:t>
            </a:r>
          </a:p>
          <a:p>
            <a:pPr>
              <a:defRPr/>
            </a:pPr>
            <a:r>
              <a:rPr lang="en-US" dirty="0" smtClean="0"/>
              <a:t>storms, at the same time can be traced to exchanges between the Earth’s magnetosphere and the interplanetary conditions originated by the Sun (Zhang et al., 2007). </a:t>
            </a:r>
          </a:p>
          <a:p>
            <a:pPr>
              <a:defRPr/>
            </a:pPr>
            <a:r>
              <a:rPr lang="en-US" dirty="0" smtClean="0"/>
              <a:t>Space weather research is bent on understanding a series of phenomena originated when the Sun liberates matter into the solar system: </a:t>
            </a:r>
          </a:p>
          <a:p>
            <a:pPr marL="285750" indent="-285750">
              <a:defRPr/>
            </a:pPr>
            <a:r>
              <a:rPr lang="en-US" dirty="0" smtClean="0"/>
              <a:t>coronal mass ejections (Webb, et al, 2012), </a:t>
            </a:r>
          </a:p>
          <a:p>
            <a:pPr marL="285750" indent="-285750">
              <a:defRPr/>
            </a:pPr>
            <a:r>
              <a:rPr lang="en-US" dirty="0" smtClean="0"/>
              <a:t>solar flares(Hudson, 2011)</a:t>
            </a:r>
          </a:p>
          <a:p>
            <a:pPr marL="285750" indent="-285750">
              <a:defRPr/>
            </a:pPr>
            <a:r>
              <a:rPr lang="en-US" dirty="0" smtClean="0"/>
              <a:t>coronal holes (Cranmer, 2002) </a:t>
            </a:r>
          </a:p>
          <a:p>
            <a:pPr marL="285750" indent="-285750">
              <a:defRPr/>
            </a:pPr>
            <a:r>
              <a:rPr lang="en-US" dirty="0" smtClean="0"/>
              <a:t>solar prominences and filaments (Van </a:t>
            </a:r>
            <a:r>
              <a:rPr lang="en-US" dirty="0" err="1" smtClean="0"/>
              <a:t>Ballegooijen</a:t>
            </a:r>
            <a:r>
              <a:rPr lang="en-US" dirty="0" smtClean="0"/>
              <a:t> et al., 1989). </a:t>
            </a:r>
          </a:p>
          <a:p>
            <a:pPr>
              <a:defRPr/>
            </a:pPr>
            <a:r>
              <a:rPr lang="en-US" dirty="0" smtClean="0"/>
              <a:t>Moreover, the matter blown out from the sun moves away from it in a continuous but varying flow and is called the solar wind. </a:t>
            </a:r>
          </a:p>
          <a:p>
            <a:pPr>
              <a:defRPr/>
            </a:pPr>
            <a:r>
              <a:rPr lang="en-US" dirty="0" smtClean="0"/>
              <a:t>The magnetic field of the solar system, arising from the magnetic activity of the Sun is called the interplanetary magnetic field (IMF).</a:t>
            </a:r>
            <a:endParaRPr lang="es-ES_tradnl" dirty="0" smtClean="0"/>
          </a:p>
          <a:p>
            <a:pPr>
              <a:defRPr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9470C-3CAF-4888-86F3-3F4760DCB1A8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SBAS systems model its ionospheric corrections and integrity information from Total Electron Content (TEC).</a:t>
            </a:r>
          </a:p>
          <a:p>
            <a:pPr>
              <a:defRPr/>
            </a:pPr>
            <a:r>
              <a:rPr lang="en-US" dirty="0" smtClean="0"/>
              <a:t>TEC disturbances are known to be also correlated to geomagnetic storms (</a:t>
            </a:r>
            <a:r>
              <a:rPr lang="en-US" dirty="0" err="1" smtClean="0"/>
              <a:t>Mendillo</a:t>
            </a:r>
            <a:r>
              <a:rPr lang="en-US" dirty="0" smtClean="0"/>
              <a:t>, 2007) and local time (</a:t>
            </a:r>
            <a:r>
              <a:rPr lang="en-US" dirty="0" err="1" smtClean="0"/>
              <a:t>Biquiang</a:t>
            </a:r>
            <a:r>
              <a:rPr lang="en-US" dirty="0" smtClean="0"/>
              <a:t> et al.,2007).</a:t>
            </a:r>
          </a:p>
          <a:p>
            <a:pPr>
              <a:defRPr/>
            </a:pPr>
            <a:r>
              <a:rPr lang="en-US" dirty="0" smtClean="0"/>
              <a:t>storms, at the same time can be traced to exchanges between the Earth’s magnetosphere and the interplanetary conditions originated by the Sun (Zhang et al., 2007). </a:t>
            </a:r>
          </a:p>
          <a:p>
            <a:pPr>
              <a:defRPr/>
            </a:pPr>
            <a:r>
              <a:rPr lang="en-US" dirty="0" smtClean="0"/>
              <a:t>Space weather research is bent on understanding a series of phenomena originated when the Sun liberates matter into the solar system: </a:t>
            </a:r>
          </a:p>
          <a:p>
            <a:pPr marL="285750" indent="-285750">
              <a:defRPr/>
            </a:pPr>
            <a:r>
              <a:rPr lang="en-US" dirty="0" smtClean="0"/>
              <a:t>coronal mass ejections (Webb, et al, 2012), </a:t>
            </a:r>
          </a:p>
          <a:p>
            <a:pPr marL="285750" indent="-285750">
              <a:defRPr/>
            </a:pPr>
            <a:r>
              <a:rPr lang="en-US" dirty="0" smtClean="0"/>
              <a:t>solar flares(Hudson, 2011)</a:t>
            </a:r>
          </a:p>
          <a:p>
            <a:pPr marL="285750" indent="-285750">
              <a:defRPr/>
            </a:pPr>
            <a:r>
              <a:rPr lang="en-US" dirty="0" smtClean="0"/>
              <a:t>coronal holes (Cranmer, 2002) </a:t>
            </a:r>
          </a:p>
          <a:p>
            <a:pPr marL="285750" indent="-285750">
              <a:defRPr/>
            </a:pPr>
            <a:r>
              <a:rPr lang="en-US" dirty="0" smtClean="0"/>
              <a:t>solar prominences and filaments (Van </a:t>
            </a:r>
            <a:r>
              <a:rPr lang="en-US" dirty="0" err="1" smtClean="0"/>
              <a:t>Ballegooijen</a:t>
            </a:r>
            <a:r>
              <a:rPr lang="en-US" dirty="0" smtClean="0"/>
              <a:t> et al., 1989). </a:t>
            </a:r>
          </a:p>
          <a:p>
            <a:pPr>
              <a:defRPr/>
            </a:pPr>
            <a:r>
              <a:rPr lang="en-US" dirty="0" smtClean="0"/>
              <a:t>Moreover, the matter blown out from the sun moves away from it in a continuous but varying flow and is called the solar wind. </a:t>
            </a:r>
          </a:p>
          <a:p>
            <a:pPr>
              <a:defRPr/>
            </a:pPr>
            <a:r>
              <a:rPr lang="en-US" dirty="0" smtClean="0"/>
              <a:t>The magnetic field of the solar system, arising from the magnetic activity of the Sun is called the interplanetary magnetic field (IMF).</a:t>
            </a:r>
            <a:endParaRPr lang="es-ES_tradnl" dirty="0" smtClean="0"/>
          </a:p>
          <a:p>
            <a:pPr>
              <a:defRPr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95697-DDA6-4606-8CDF-501734D31BC9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SBAS systems model its ionospheric corrections and integrity information from Total Electron Content (TEC).</a:t>
            </a:r>
          </a:p>
          <a:p>
            <a:pPr>
              <a:defRPr/>
            </a:pPr>
            <a:r>
              <a:rPr lang="en-US" dirty="0" smtClean="0"/>
              <a:t>TEC disturbances are known to be also correlated to geomagnetic storms (</a:t>
            </a:r>
            <a:r>
              <a:rPr lang="en-US" dirty="0" err="1" smtClean="0"/>
              <a:t>Mendillo</a:t>
            </a:r>
            <a:r>
              <a:rPr lang="en-US" dirty="0" smtClean="0"/>
              <a:t>, 2007) and local time (</a:t>
            </a:r>
            <a:r>
              <a:rPr lang="en-US" dirty="0" err="1" smtClean="0"/>
              <a:t>Biquiang</a:t>
            </a:r>
            <a:r>
              <a:rPr lang="en-US" dirty="0" smtClean="0"/>
              <a:t> et al.,2007).</a:t>
            </a:r>
          </a:p>
          <a:p>
            <a:pPr>
              <a:defRPr/>
            </a:pPr>
            <a:r>
              <a:rPr lang="en-US" dirty="0" smtClean="0"/>
              <a:t>storms, at the same time can be traced to exchanges between the Earth’s magnetosphere and the interplanetary conditions originated by the Sun (Zhang et al., 2007). </a:t>
            </a:r>
          </a:p>
          <a:p>
            <a:pPr>
              <a:defRPr/>
            </a:pPr>
            <a:r>
              <a:rPr lang="en-US" dirty="0" smtClean="0"/>
              <a:t>Space weather research is bent on understanding a series of phenomena originated when the Sun liberates matter into the solar system: </a:t>
            </a:r>
          </a:p>
          <a:p>
            <a:pPr marL="285750" indent="-285750">
              <a:defRPr/>
            </a:pPr>
            <a:r>
              <a:rPr lang="en-US" dirty="0" smtClean="0"/>
              <a:t>coronal mass ejections (Webb, et al, 2012), </a:t>
            </a:r>
          </a:p>
          <a:p>
            <a:pPr marL="285750" indent="-285750">
              <a:defRPr/>
            </a:pPr>
            <a:r>
              <a:rPr lang="en-US" dirty="0" smtClean="0"/>
              <a:t>solar flares(Hudson, 2011)</a:t>
            </a:r>
          </a:p>
          <a:p>
            <a:pPr marL="285750" indent="-285750">
              <a:defRPr/>
            </a:pPr>
            <a:r>
              <a:rPr lang="en-US" dirty="0" smtClean="0"/>
              <a:t>coronal holes (Cranmer, 2002) </a:t>
            </a:r>
          </a:p>
          <a:p>
            <a:pPr marL="285750" indent="-285750">
              <a:defRPr/>
            </a:pPr>
            <a:r>
              <a:rPr lang="en-US" dirty="0" smtClean="0"/>
              <a:t>solar prominences and filaments (Van </a:t>
            </a:r>
            <a:r>
              <a:rPr lang="en-US" dirty="0" err="1" smtClean="0"/>
              <a:t>Ballegooijen</a:t>
            </a:r>
            <a:r>
              <a:rPr lang="en-US" dirty="0" smtClean="0"/>
              <a:t> et al., 1989). </a:t>
            </a:r>
          </a:p>
          <a:p>
            <a:pPr>
              <a:defRPr/>
            </a:pPr>
            <a:r>
              <a:rPr lang="en-US" dirty="0" smtClean="0"/>
              <a:t>Moreover, the matter blown out from the sun moves away from it in a continuous but varying flow and is called the solar wind. </a:t>
            </a:r>
          </a:p>
          <a:p>
            <a:pPr>
              <a:defRPr/>
            </a:pPr>
            <a:r>
              <a:rPr lang="en-US" dirty="0" smtClean="0"/>
              <a:t>The magnetic field of the solar system, arising from the magnetic activity of the Sun is called the interplanetary magnetic field (IMF).</a:t>
            </a:r>
            <a:endParaRPr lang="es-ES_tradnl" dirty="0" smtClean="0"/>
          </a:p>
          <a:p>
            <a:pPr>
              <a:defRPr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AEC99-BD6A-444E-9538-979F682C2A5A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70292-C539-476F-963D-38489BB23D7D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D1DA0-E288-4D22-9FAF-05831EBA6671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C217A-0C7B-4332-9626-9C011B733C3F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93D98-DE7C-4816-9981-DA61DDEF5883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232BE8-FAFC-40F2-849D-0D7914D7472E}" type="slidenum">
              <a:rPr lang="fr-FR" smtClean="0">
                <a:latin typeface="Arial" pitchFamily="34" charset="0"/>
              </a:rPr>
              <a:pPr>
                <a:defRPr/>
              </a:pPr>
              <a:t>19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3B8081-D614-49E6-83A0-CA8802B69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5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653B-7B78-4F50-A018-F2C1DBB09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18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5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3B1C-9551-4243-89FE-5992A09E4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7E2DF25-27AB-4BF2-901C-8BC553F3B0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B74D8D-77CF-46EA-875D-99C865987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6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835A-01CE-4CCF-B4AC-D10A7066D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8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A358-9185-48DE-8D9E-59A780BE7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4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AFD3-7627-4EA3-817E-5A72A77E5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3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1558E-9E4A-4B60-991C-EF51B2B58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6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00DE-7B4F-4C2B-8249-F9A495B77D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pie de página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</a:p>
        </p:txBody>
      </p:sp>
      <p:sp>
        <p:nvSpPr>
          <p:cNvPr id="6" name="4 Marcador de número de diapositiva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07FA-77E8-4B2D-AB8C-F2580C26E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5 Marcador de fecha"/>
          <p:cNvSpPr>
            <a:spLocks noGrp="1"/>
          </p:cNvSpPr>
          <p:nvPr userDrawn="1"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16 Sept 2013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3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  <a:noFill/>
        </p:spPr>
        <p:txBody>
          <a:bodyPr/>
          <a:lstStyle>
            <a:lvl1pPr algn="ct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EGNOS Implementation in Ukraine - Kiev</a:t>
            </a:r>
            <a:endParaRPr lang="en-GB" dirty="0"/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476250"/>
          </a:xfrm>
          <a:prstGeom prst="rect">
            <a:avLst/>
          </a:prstGeom>
          <a:noFill/>
        </p:spPr>
        <p:txBody>
          <a:bodyPr/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934BF9-D93B-4828-8206-8E6EE0AAE1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5 Marcador de fecha"/>
          <p:cNvSpPr>
            <a:spLocks noGrp="1"/>
          </p:cNvSpPr>
          <p:nvPr>
            <p:ph type="dt" sz="quarter" idx="2"/>
          </p:nvPr>
        </p:nvSpPr>
        <p:spPr>
          <a:xfrm>
            <a:off x="457200" y="6572250"/>
            <a:ext cx="1738313" cy="314325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16 Sept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p-sas.eu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mailto:Egnos-helpdesk@essp-sas.eu" TargetMode="External"/><Relationship Id="rId4" Type="http://schemas.openxmlformats.org/officeDocument/2006/relationships/hyperlink" Target="http://egnos-user-support.essp-sas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n-US" sz="3600" dirty="0" smtClean="0"/>
              <a:t> </a:t>
            </a:r>
            <a:r>
              <a:rPr lang="en-US" sz="3600" b="1" dirty="0"/>
              <a:t>Space Weather Effects over EGNOS Performance in the North of Europe</a:t>
            </a:r>
            <a:r>
              <a:rPr lang="es-ES_tradnl" sz="3600" dirty="0"/>
              <a:t/>
            </a:r>
            <a:br>
              <a:rPr lang="es-ES_tradnl" sz="3600" dirty="0"/>
            </a:br>
            <a:endParaRPr lang="en-US" altLang="es-E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Subtitle 5"/>
          <p:cNvSpPr>
            <a:spLocks noGrp="1"/>
          </p:cNvSpPr>
          <p:nvPr>
            <p:ph type="subTitle" idx="1"/>
          </p:nvPr>
        </p:nvSpPr>
        <p:spPr>
          <a:xfrm>
            <a:off x="868363" y="3933825"/>
            <a:ext cx="7664450" cy="1008063"/>
          </a:xfrm>
        </p:spPr>
        <p:txBody>
          <a:bodyPr/>
          <a:lstStyle/>
          <a:p>
            <a:pPr eaLnBrk="1" hangingPunct="1"/>
            <a:r>
              <a:rPr lang="en-US" altLang="es-ES" sz="2000" b="1" i="1" dirty="0" smtClean="0"/>
              <a:t>11</a:t>
            </a:r>
            <a:r>
              <a:rPr lang="en-US" altLang="es-ES" sz="2000" b="1" i="1" baseline="30000" dirty="0" smtClean="0"/>
              <a:t>th</a:t>
            </a:r>
            <a:r>
              <a:rPr lang="en-US" altLang="es-ES" sz="2000" b="1" i="1" dirty="0" smtClean="0"/>
              <a:t> SWW, Liege, </a:t>
            </a:r>
            <a:r>
              <a:rPr lang="es-ES_tradnl" altLang="es-ES" sz="2000" i="1" dirty="0" smtClean="0"/>
              <a:t>17</a:t>
            </a:r>
            <a:r>
              <a:rPr lang="es-ES_tradnl" altLang="es-ES" sz="2000" i="1" baseline="30000" dirty="0" smtClean="0"/>
              <a:t>th</a:t>
            </a:r>
            <a:r>
              <a:rPr lang="es-ES_tradnl" altLang="es-ES" sz="2000" i="1" dirty="0" smtClean="0"/>
              <a:t> </a:t>
            </a:r>
            <a:r>
              <a:rPr lang="es-ES_tradnl" altLang="es-ES" sz="2000" i="1" dirty="0" err="1" smtClean="0"/>
              <a:t>November</a:t>
            </a:r>
            <a:r>
              <a:rPr lang="es-ES_tradnl" altLang="es-ES" sz="2000" i="1" dirty="0" smtClean="0"/>
              <a:t> </a:t>
            </a:r>
            <a:r>
              <a:rPr lang="es-ES_tradnl" altLang="es-ES" sz="2000" i="1" dirty="0" smtClean="0"/>
              <a:t>2014</a:t>
            </a:r>
          </a:p>
          <a:p>
            <a:pPr eaLnBrk="1" hangingPunct="1"/>
            <a:r>
              <a:rPr lang="es-ES_tradnl" altLang="es-ES" sz="2000" i="1" dirty="0" err="1" smtClean="0"/>
              <a:t>Presenter</a:t>
            </a:r>
            <a:r>
              <a:rPr lang="es-ES_tradnl" altLang="es-ES" sz="2000" i="1" dirty="0" smtClean="0"/>
              <a:t> </a:t>
            </a:r>
            <a:r>
              <a:rPr lang="es-ES_tradnl" altLang="es-ES" sz="2000" i="1" dirty="0" err="1" smtClean="0"/>
              <a:t>author</a:t>
            </a:r>
            <a:r>
              <a:rPr lang="es-ES_tradnl" altLang="es-ES" sz="2000" i="1" dirty="0" smtClean="0"/>
              <a:t>: Pedro Pintor</a:t>
            </a:r>
          </a:p>
          <a:p>
            <a:pPr eaLnBrk="1" hangingPunct="1"/>
            <a:r>
              <a:rPr lang="es-ES_tradnl" altLang="es-ES" sz="2000" i="1" dirty="0" err="1" smtClean="0"/>
              <a:t>Authors</a:t>
            </a:r>
            <a:r>
              <a:rPr lang="es-ES_tradnl" altLang="es-ES" sz="2000" i="1" dirty="0" smtClean="0"/>
              <a:t>: R. Roldán, J. Gómez, C. de la Casa, R.M. Fidalgo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522007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98782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Presentation of our analysis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5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6D5AD52-2402-462B-8162-EDAEA93C3F2C}" type="slidenum">
              <a:rPr lang="es-ES" altLang="fr-FR" sz="1000"/>
              <a:pPr algn="r"/>
              <a:t>10</a:t>
            </a:fld>
            <a:endParaRPr lang="es-ES" altLang="fr-FR" sz="1000"/>
          </a:p>
        </p:txBody>
      </p:sp>
      <p:sp>
        <p:nvSpPr>
          <p:cNvPr id="25608" name="7 Rectángulo"/>
          <p:cNvSpPr>
            <a:spLocks noChangeArrowheads="1"/>
          </p:cNvSpPr>
          <p:nvPr/>
        </p:nvSpPr>
        <p:spPr bwMode="auto">
          <a:xfrm>
            <a:off x="323850" y="1484313"/>
            <a:ext cx="8351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altLang="es-ES_tradnl" sz="2200" dirty="0"/>
              <a:t>The method of analysis </a:t>
            </a:r>
            <a:r>
              <a:rPr lang="en-US" altLang="es-ES_tradnl" sz="2200" dirty="0" smtClean="0"/>
              <a:t>searches </a:t>
            </a:r>
            <a:r>
              <a:rPr lang="en-US" altLang="es-ES_tradnl" sz="2200" dirty="0"/>
              <a:t>a relation among:</a:t>
            </a:r>
          </a:p>
          <a:p>
            <a:pPr algn="just" eaLnBrk="0" hangingPunct="0">
              <a:spcBef>
                <a:spcPct val="20000"/>
              </a:spcBef>
            </a:pPr>
            <a:endParaRPr lang="en-US" altLang="es-ES_tradnl" sz="22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936612" y="1916832"/>
          <a:ext cx="57966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ight Brace 5"/>
          <p:cNvSpPr/>
          <p:nvPr/>
        </p:nvSpPr>
        <p:spPr>
          <a:xfrm>
            <a:off x="4500563" y="2060575"/>
            <a:ext cx="647700" cy="4176713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3" name="Right Brace 12"/>
          <p:cNvSpPr/>
          <p:nvPr/>
        </p:nvSpPr>
        <p:spPr>
          <a:xfrm>
            <a:off x="6875463" y="2051050"/>
            <a:ext cx="649287" cy="4176713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5612" name="Rectangle 7"/>
          <p:cNvSpPr>
            <a:spLocks noChangeArrowheads="1"/>
          </p:cNvSpPr>
          <p:nvPr/>
        </p:nvSpPr>
        <p:spPr bwMode="auto">
          <a:xfrm>
            <a:off x="5249863" y="6083300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s-ES_tradnl"/>
              <a:t>(Zhang, 2007)</a:t>
            </a:r>
            <a:endParaRPr lang="es-ES_tradnl" altLang="es-ES_tradnl"/>
          </a:p>
        </p:txBody>
      </p:sp>
      <p:sp>
        <p:nvSpPr>
          <p:cNvPr id="25613" name="Rectangle 8"/>
          <p:cNvSpPr>
            <a:spLocks noChangeArrowheads="1"/>
          </p:cNvSpPr>
          <p:nvPr/>
        </p:nvSpPr>
        <p:spPr bwMode="auto">
          <a:xfrm>
            <a:off x="7508875" y="60833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s-ES_tradnl"/>
              <a:t>NOAA reports </a:t>
            </a:r>
            <a:endParaRPr lang="es-ES_tradnl" altLang="es-ES_tradnl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8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Presentation of our analysis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27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086D6E-9FE9-45E5-ACA3-9BF67483ACE3}" type="slidenum">
              <a:rPr lang="es-ES" altLang="fr-FR" sz="1000"/>
              <a:pPr algn="r"/>
              <a:t>11</a:t>
            </a:fld>
            <a:endParaRPr lang="es-ES" altLang="fr-FR" sz="1000"/>
          </a:p>
        </p:txBody>
      </p:sp>
      <p:pic>
        <p:nvPicPr>
          <p:cNvPr id="26630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0988"/>
            <a:ext cx="4752975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5435600" y="1412776"/>
            <a:ext cx="3403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s-ES_tradnl" sz="2400" dirty="0" err="1" smtClean="0"/>
              <a:t>Tromso</a:t>
            </a:r>
            <a:r>
              <a:rPr lang="en-US" altLang="es-ES_tradnl" sz="2400" dirty="0" smtClean="0"/>
              <a:t> </a:t>
            </a:r>
            <a:r>
              <a:rPr lang="en-US" altLang="es-ES_tradnl" sz="2400" dirty="0"/>
              <a:t>(Norway)</a:t>
            </a:r>
          </a:p>
          <a:p>
            <a:pPr algn="ctr"/>
            <a:r>
              <a:rPr lang="en-US" altLang="es-ES_tradnl" sz="2400" dirty="0"/>
              <a:t>Latitude: 	69º 39’</a:t>
            </a:r>
          </a:p>
          <a:p>
            <a:pPr algn="ctr"/>
            <a:r>
              <a:rPr lang="en-US" altLang="es-ES_tradnl" sz="2400" dirty="0"/>
              <a:t>Longitude: 	18º 57’</a:t>
            </a:r>
          </a:p>
          <a:p>
            <a:pPr algn="ctr"/>
            <a:endParaRPr lang="en-US" altLang="es-ES_tradnl" sz="2400" dirty="0"/>
          </a:p>
          <a:p>
            <a:pPr algn="ctr"/>
            <a:endParaRPr lang="en-US" altLang="es-ES_tradnl" sz="2400" dirty="0"/>
          </a:p>
          <a:p>
            <a:pPr algn="ctr"/>
            <a:r>
              <a:rPr lang="en-US" altLang="es-ES_tradnl" sz="2400" dirty="0"/>
              <a:t>EGNOS</a:t>
            </a:r>
          </a:p>
          <a:p>
            <a:pPr algn="ctr"/>
            <a:r>
              <a:rPr lang="en-US" altLang="es-ES_tradnl" sz="2400" dirty="0"/>
              <a:t>Limit of the service area (70º N</a:t>
            </a:r>
            <a:r>
              <a:rPr lang="en-US" altLang="es-ES_tradnl" sz="2400" dirty="0" smtClean="0"/>
              <a:t>)</a:t>
            </a:r>
          </a:p>
          <a:p>
            <a:pPr algn="ctr"/>
            <a:endParaRPr lang="en-US" altLang="es-ES_tradnl" sz="2400" dirty="0"/>
          </a:p>
          <a:p>
            <a:pPr algn="ctr"/>
            <a:r>
              <a:rPr lang="en-US" altLang="es-ES_tradnl" sz="2400" dirty="0"/>
              <a:t>Our analysis: North of </a:t>
            </a:r>
            <a:r>
              <a:rPr lang="en-US" altLang="es-ES_tradnl" sz="2400" dirty="0" smtClean="0"/>
              <a:t>Europe</a:t>
            </a:r>
          </a:p>
          <a:p>
            <a:pPr algn="ctr"/>
            <a:r>
              <a:rPr lang="en-US" altLang="es-ES_tradnl" dirty="0" smtClean="0"/>
              <a:t>IONO degradations are also present in the south but they are related to scintillation</a:t>
            </a:r>
            <a:endParaRPr lang="en-US" altLang="es-ES_tradnl" dirty="0"/>
          </a:p>
          <a:p>
            <a:pPr algn="ctr"/>
            <a:endParaRPr lang="en-US" altLang="es-ES_tradnl" sz="2400" dirty="0"/>
          </a:p>
          <a:p>
            <a:pPr algn="ctr"/>
            <a:endParaRPr lang="en-US" altLang="es-ES_tradnl" dirty="0"/>
          </a:p>
          <a:p>
            <a:endParaRPr lang="es-ES_tradnl" altLang="es-ES_tradnl" dirty="0"/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3348038" y="6021388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/>
              <a:t>Source: Google</a:t>
            </a:r>
          </a:p>
        </p:txBody>
      </p:sp>
      <p:sp>
        <p:nvSpPr>
          <p:cNvPr id="11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2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Presentation of our analysis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1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5ABBF4-EA5A-4E6C-9AA0-868F265FC13D}" type="slidenum">
              <a:rPr lang="es-ES" altLang="fr-FR" sz="1000"/>
              <a:pPr algn="r"/>
              <a:t>12</a:t>
            </a:fld>
            <a:endParaRPr lang="es-ES" altLang="fr-FR" sz="1000"/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2" cstate="print"/>
          <a:srcRect l="4788" t="7373" r="7211" b="11372"/>
          <a:stretch>
            <a:fillRect/>
          </a:stretch>
        </p:blipFill>
        <p:spPr bwMode="auto">
          <a:xfrm>
            <a:off x="1403350" y="1519238"/>
            <a:ext cx="638968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5279087" y="5661248"/>
            <a:ext cx="1413520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err="1"/>
              <a:t>Event</a:t>
            </a:r>
            <a:r>
              <a:rPr lang="es-ES_tradnl" dirty="0"/>
              <a:t> #1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5855" y="4869160"/>
            <a:ext cx="2709991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err="1"/>
              <a:t>Event</a:t>
            </a:r>
            <a:r>
              <a:rPr lang="es-ES_tradnl" dirty="0"/>
              <a:t> #3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85846" y="3429000"/>
            <a:ext cx="1806667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err="1"/>
              <a:t>Event</a:t>
            </a:r>
            <a:r>
              <a:rPr lang="es-ES_tradnl" dirty="0"/>
              <a:t> #2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31640" y="4149080"/>
            <a:ext cx="460851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 err="1"/>
              <a:t>Event</a:t>
            </a:r>
            <a:r>
              <a:rPr lang="es-ES_tradnl" dirty="0"/>
              <a:t> #2cont</a:t>
            </a:r>
          </a:p>
        </p:txBody>
      </p:sp>
      <p:sp>
        <p:nvSpPr>
          <p:cNvPr id="16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7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/>
          <a:srcRect l="1566" t="6026" r="1370" b="6696"/>
          <a:stretch>
            <a:fillRect/>
          </a:stretch>
        </p:blipFill>
        <p:spPr bwMode="auto">
          <a:xfrm>
            <a:off x="847725" y="1412875"/>
            <a:ext cx="71088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</a:rPr>
              <a:t>Event #1:  27</a:t>
            </a:r>
            <a:r>
              <a:rPr lang="en-US" sz="2400" b="1" u="sng" kern="12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u="sng" kern="1200" dirty="0" smtClean="0">
                <a:solidFill>
                  <a:schemeClr val="tx1"/>
                </a:solidFill>
              </a:rPr>
              <a:t>-28</a:t>
            </a:r>
            <a:r>
              <a:rPr lang="en-US" sz="2400" b="1" u="sng" kern="1200" baseline="30000" dirty="0" smtClean="0">
                <a:solidFill>
                  <a:schemeClr val="tx1"/>
                </a:solidFill>
              </a:rPr>
              <a:t>th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6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879774-ACCA-448C-AE9F-EB424027FB70}" type="slidenum">
              <a:rPr lang="es-ES" altLang="fr-FR" sz="1000"/>
              <a:pPr algn="r"/>
              <a:t>13</a:t>
            </a:fld>
            <a:endParaRPr lang="es-ES" altLang="fr-FR" sz="1000"/>
          </a:p>
        </p:txBody>
      </p:sp>
      <p:sp>
        <p:nvSpPr>
          <p:cNvPr id="28679" name="7 Rectángulo"/>
          <p:cNvSpPr>
            <a:spLocks noChangeArrowheads="1"/>
          </p:cNvSpPr>
          <p:nvPr/>
        </p:nvSpPr>
        <p:spPr bwMode="auto">
          <a:xfrm>
            <a:off x="323850" y="5805488"/>
            <a:ext cx="851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fr-FR" altLang="es-ES_tradnl" sz="1400" i="1"/>
              <a:t>Temporal profiles of (a) the EGNOS LPV HPL in Tromso, (b) ROTI for Northern Norway (67⁰-72º) (c) H and Z components of the geomagnetic field in Tromso (d) IMF Bz component (e) solar wind speed.</a:t>
            </a:r>
            <a:endParaRPr lang="en-US" altLang="es-ES_tradnl" sz="1400"/>
          </a:p>
        </p:txBody>
      </p:sp>
      <p:sp>
        <p:nvSpPr>
          <p:cNvPr id="3" name="Rectangle 2"/>
          <p:cNvSpPr/>
          <p:nvPr/>
        </p:nvSpPr>
        <p:spPr>
          <a:xfrm>
            <a:off x="3675063" y="1484313"/>
            <a:ext cx="1079500" cy="50482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7451725" y="1433513"/>
            <a:ext cx="1512888" cy="339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18 UTC Kp=4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7451725" y="1844675"/>
            <a:ext cx="1512888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21 UTC Kp=6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3276600" y="2014538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17 UTC</a:t>
            </a:r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4716463" y="2017713"/>
            <a:ext cx="852487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02 UTC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1225" y="3254375"/>
            <a:ext cx="1481138" cy="50323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132138" y="3789363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15 UTC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4643438" y="3789363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04 UTC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59175" y="4202113"/>
            <a:ext cx="1195388" cy="4508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2" name="Rectangle 21"/>
          <p:cNvSpPr/>
          <p:nvPr/>
        </p:nvSpPr>
        <p:spPr>
          <a:xfrm>
            <a:off x="3563938" y="5076825"/>
            <a:ext cx="1190625" cy="50323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4643438" y="4705350"/>
            <a:ext cx="852487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02 UTC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7451725" y="2268538"/>
            <a:ext cx="1512888" cy="339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00 UTC Kp=4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7470775" y="2708275"/>
            <a:ext cx="1512888" cy="339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03 UTC Kp=3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3132138" y="4705350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16 UTC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08400" y="2349500"/>
            <a:ext cx="1079500" cy="50482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7470775" y="4243388"/>
            <a:ext cx="1512888" cy="13223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ES_tradnl" sz="1600"/>
              <a:t>CME assoc.  to a X4.9 flare erupted at 0049UTC on February 25</a:t>
            </a:r>
            <a:r>
              <a:rPr lang="en-US" altLang="es-ES_tradnl" sz="1600" baseline="30000"/>
              <a:t>th</a:t>
            </a:r>
            <a:endParaRPr lang="es-ES_tradnl" altLang="es-ES_tradnl" sz="160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276600" y="2924175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17 UTC</a:t>
            </a: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4716463" y="2905125"/>
            <a:ext cx="852487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02 UTC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6013" y="1125538"/>
            <a:ext cx="6551612" cy="1143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1" name="Rectangle 30"/>
          <p:cNvSpPr/>
          <p:nvPr/>
        </p:nvSpPr>
        <p:spPr>
          <a:xfrm>
            <a:off x="1116013" y="2133600"/>
            <a:ext cx="6553200" cy="11430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Rectangle 31"/>
          <p:cNvSpPr/>
          <p:nvPr/>
        </p:nvSpPr>
        <p:spPr>
          <a:xfrm>
            <a:off x="1116013" y="3005138"/>
            <a:ext cx="6551612" cy="11445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3" name="Rectangle 32"/>
          <p:cNvSpPr/>
          <p:nvPr/>
        </p:nvSpPr>
        <p:spPr>
          <a:xfrm>
            <a:off x="1116013" y="3868738"/>
            <a:ext cx="6551612" cy="11445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4" name="Rectangle 33"/>
          <p:cNvSpPr/>
          <p:nvPr/>
        </p:nvSpPr>
        <p:spPr>
          <a:xfrm>
            <a:off x="1116013" y="4724400"/>
            <a:ext cx="6551612" cy="114458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5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36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585" grpId="0" animBg="1"/>
      <p:bldP spid="24586" grpId="0" animBg="1"/>
      <p:bldP spid="24587" grpId="0" animBg="1"/>
      <p:bldP spid="24588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  <p:bldP spid="2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 l="1294" t="5341" r="1563" b="8179"/>
          <a:stretch>
            <a:fillRect/>
          </a:stretch>
        </p:blipFill>
        <p:spPr bwMode="auto">
          <a:xfrm>
            <a:off x="468313" y="1390650"/>
            <a:ext cx="7416800" cy="44148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1947863" y="5013325"/>
            <a:ext cx="3776662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9" name="Rectangle 58"/>
          <p:cNvSpPr/>
          <p:nvPr/>
        </p:nvSpPr>
        <p:spPr>
          <a:xfrm>
            <a:off x="1947863" y="4149725"/>
            <a:ext cx="3776662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</a:rPr>
              <a:t>Event #2:  7</a:t>
            </a:r>
            <a:r>
              <a:rPr lang="en-US" sz="2400" b="1" u="sng" kern="12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u="sng" kern="1200" dirty="0" smtClean="0">
                <a:solidFill>
                  <a:schemeClr val="tx1"/>
                </a:solidFill>
              </a:rPr>
              <a:t>-13</a:t>
            </a:r>
            <a:r>
              <a:rPr lang="en-US" sz="2400" b="1" u="sng" kern="1200" baseline="30000" dirty="0" smtClean="0">
                <a:solidFill>
                  <a:schemeClr val="tx1"/>
                </a:solidFill>
              </a:rPr>
              <a:t>th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2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94A64EF-93E8-4098-9E66-4034268EA7BC}" type="slidenum">
              <a:rPr lang="es-ES" altLang="fr-FR" sz="1000"/>
              <a:pPr algn="r"/>
              <a:t>14</a:t>
            </a:fld>
            <a:endParaRPr lang="es-ES" altLang="fr-FR" sz="1000"/>
          </a:p>
        </p:txBody>
      </p:sp>
      <p:sp>
        <p:nvSpPr>
          <p:cNvPr id="29705" name="7 Rectángulo"/>
          <p:cNvSpPr>
            <a:spLocks noChangeArrowheads="1"/>
          </p:cNvSpPr>
          <p:nvPr/>
        </p:nvSpPr>
        <p:spPr bwMode="auto">
          <a:xfrm>
            <a:off x="323850" y="5805488"/>
            <a:ext cx="851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fr-FR" altLang="es-ES_tradnl" sz="1400" i="1"/>
              <a:t>Temporal profiles of (a) the EGNOS LPV HPL in Tromso, (b) ROTI for Northern Norway (67⁰-72º) (c) H and Z components of the geomagnetic field in Tromso (d) IMF Bz component (e) solar wind speed.</a:t>
            </a:r>
            <a:endParaRPr lang="en-US" altLang="es-ES_tradnl" sz="1400"/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7596188" y="1506538"/>
            <a:ext cx="1296987" cy="5540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500"/>
              <a:t>Max Kp=5</a:t>
            </a:r>
          </a:p>
          <a:p>
            <a:r>
              <a:rPr lang="es-ES_tradnl" altLang="es-ES_tradnl" sz="1500"/>
              <a:t>9</a:t>
            </a:r>
            <a:r>
              <a:rPr lang="es-ES_tradnl" altLang="es-ES_tradnl" sz="1500" baseline="30000"/>
              <a:t>th</a:t>
            </a:r>
            <a:r>
              <a:rPr lang="es-ES_tradnl" altLang="es-ES_tradnl" sz="1500"/>
              <a:t> 21 UTC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64163" y="1484313"/>
            <a:ext cx="360362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0" name="Rectangle 29"/>
          <p:cNvSpPr/>
          <p:nvPr/>
        </p:nvSpPr>
        <p:spPr>
          <a:xfrm>
            <a:off x="2051050" y="1477963"/>
            <a:ext cx="360363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1" name="Rectangle 30"/>
          <p:cNvSpPr/>
          <p:nvPr/>
        </p:nvSpPr>
        <p:spPr>
          <a:xfrm>
            <a:off x="2771775" y="1477963"/>
            <a:ext cx="431800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Rectangle 31"/>
          <p:cNvSpPr/>
          <p:nvPr/>
        </p:nvSpPr>
        <p:spPr>
          <a:xfrm>
            <a:off x="3605213" y="1484313"/>
            <a:ext cx="390525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3" name="Rectangle 32"/>
          <p:cNvSpPr/>
          <p:nvPr/>
        </p:nvSpPr>
        <p:spPr>
          <a:xfrm>
            <a:off x="4500563" y="1477963"/>
            <a:ext cx="390525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0" name="Rectangle 39"/>
          <p:cNvSpPr/>
          <p:nvPr/>
        </p:nvSpPr>
        <p:spPr>
          <a:xfrm>
            <a:off x="5364163" y="2374900"/>
            <a:ext cx="360362" cy="46513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1" name="Rectangle 40"/>
          <p:cNvSpPr/>
          <p:nvPr/>
        </p:nvSpPr>
        <p:spPr>
          <a:xfrm>
            <a:off x="2051050" y="2370138"/>
            <a:ext cx="360363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2" name="Rectangle 41"/>
          <p:cNvSpPr/>
          <p:nvPr/>
        </p:nvSpPr>
        <p:spPr>
          <a:xfrm>
            <a:off x="2771775" y="2370138"/>
            <a:ext cx="431800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3" name="Rectangle 42"/>
          <p:cNvSpPr/>
          <p:nvPr/>
        </p:nvSpPr>
        <p:spPr>
          <a:xfrm>
            <a:off x="3605213" y="2374900"/>
            <a:ext cx="390525" cy="46513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4" name="Rectangle 43"/>
          <p:cNvSpPr/>
          <p:nvPr/>
        </p:nvSpPr>
        <p:spPr>
          <a:xfrm>
            <a:off x="4500563" y="2374900"/>
            <a:ext cx="390525" cy="465138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5" name="Rectangle 44"/>
          <p:cNvSpPr/>
          <p:nvPr/>
        </p:nvSpPr>
        <p:spPr>
          <a:xfrm>
            <a:off x="5364163" y="3252788"/>
            <a:ext cx="360362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6" name="Rectangle 45"/>
          <p:cNvSpPr/>
          <p:nvPr/>
        </p:nvSpPr>
        <p:spPr>
          <a:xfrm>
            <a:off x="2051050" y="3252788"/>
            <a:ext cx="360363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7" name="Rectangle 46"/>
          <p:cNvSpPr/>
          <p:nvPr/>
        </p:nvSpPr>
        <p:spPr>
          <a:xfrm>
            <a:off x="2771775" y="3252788"/>
            <a:ext cx="431800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8" name="Rectangle 47"/>
          <p:cNvSpPr/>
          <p:nvPr/>
        </p:nvSpPr>
        <p:spPr>
          <a:xfrm>
            <a:off x="3605213" y="3252788"/>
            <a:ext cx="390525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49" name="Rectangle 48"/>
          <p:cNvSpPr/>
          <p:nvPr/>
        </p:nvSpPr>
        <p:spPr>
          <a:xfrm>
            <a:off x="4510088" y="3252788"/>
            <a:ext cx="390525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7470775" y="4243388"/>
            <a:ext cx="1512888" cy="13223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ES_tradnl" sz="1600"/>
              <a:t>CME assoc.  to a M3.8 flare on 4</a:t>
            </a:r>
            <a:r>
              <a:rPr lang="en-US" altLang="es-ES_tradnl" sz="1600" baseline="30000"/>
              <a:t>th</a:t>
            </a:r>
            <a:endParaRPr lang="en-US" altLang="es-ES_tradnl" sz="1600"/>
          </a:p>
          <a:p>
            <a:r>
              <a:rPr lang="en-US" altLang="es-ES_tradnl" sz="1600"/>
              <a:t>CHHSS  on 9</a:t>
            </a:r>
            <a:r>
              <a:rPr lang="en-US" altLang="es-ES_tradnl" sz="1600" baseline="30000"/>
              <a:t>th</a:t>
            </a:r>
          </a:p>
        </p:txBody>
      </p:sp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4149725" y="4652963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19 UTC</a:t>
            </a:r>
          </a:p>
        </p:txBody>
      </p: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1547813" y="4652963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16 UTC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676650" y="4149725"/>
            <a:ext cx="390525" cy="463550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5" name="Rectangle 54"/>
          <p:cNvSpPr/>
          <p:nvPr/>
        </p:nvSpPr>
        <p:spPr>
          <a:xfrm>
            <a:off x="3676650" y="5013325"/>
            <a:ext cx="390525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6" name="Rectangle 55"/>
          <p:cNvSpPr/>
          <p:nvPr/>
        </p:nvSpPr>
        <p:spPr>
          <a:xfrm>
            <a:off x="2627313" y="4117975"/>
            <a:ext cx="576262" cy="46355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58" name="Rectangle 57"/>
          <p:cNvSpPr/>
          <p:nvPr/>
        </p:nvSpPr>
        <p:spPr>
          <a:xfrm>
            <a:off x="2627313" y="5013325"/>
            <a:ext cx="576262" cy="46355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1" name="TextBox 10"/>
          <p:cNvSpPr txBox="1">
            <a:spLocks noChangeArrowheads="1"/>
          </p:cNvSpPr>
          <p:nvPr/>
        </p:nvSpPr>
        <p:spPr bwMode="auto">
          <a:xfrm>
            <a:off x="7596188" y="2298700"/>
            <a:ext cx="1296987" cy="10160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500"/>
              <a:t>No degradations during daylight</a:t>
            </a:r>
          </a:p>
        </p:txBody>
      </p:sp>
      <p:sp>
        <p:nvSpPr>
          <p:cNvPr id="34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35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9" grpId="0" animBg="1"/>
      <p:bldP spid="59" grpId="1" animBg="1"/>
      <p:bldP spid="2458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3" cstate="print"/>
          <a:srcRect l="4623" t="6491" r="1669" b="8015"/>
          <a:stretch>
            <a:fillRect/>
          </a:stretch>
        </p:blipFill>
        <p:spPr bwMode="auto">
          <a:xfrm>
            <a:off x="611188" y="1433513"/>
            <a:ext cx="7319962" cy="43719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</a:rPr>
              <a:t>Event #3:  18</a:t>
            </a:r>
            <a:r>
              <a:rPr lang="en-US" sz="2400" b="1" u="sng" kern="12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u="sng" kern="1200" dirty="0" smtClean="0">
                <a:solidFill>
                  <a:schemeClr val="tx1"/>
                </a:solidFill>
              </a:rPr>
              <a:t>-20</a:t>
            </a:r>
            <a:r>
              <a:rPr lang="en-US" sz="2400" b="1" u="sng" kern="1200" baseline="30000" dirty="0" smtClean="0">
                <a:solidFill>
                  <a:schemeClr val="tx1"/>
                </a:solidFill>
              </a:rPr>
              <a:t>th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4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4EF2E0-8429-46DF-98F8-B037C659C540}" type="slidenum">
              <a:rPr lang="es-ES" altLang="fr-FR" sz="1000"/>
              <a:pPr algn="r"/>
              <a:t>15</a:t>
            </a:fld>
            <a:endParaRPr lang="es-ES" altLang="fr-FR" sz="1000"/>
          </a:p>
        </p:txBody>
      </p:sp>
      <p:sp>
        <p:nvSpPr>
          <p:cNvPr id="30727" name="7 Rectángulo"/>
          <p:cNvSpPr>
            <a:spLocks noChangeArrowheads="1"/>
          </p:cNvSpPr>
          <p:nvPr/>
        </p:nvSpPr>
        <p:spPr bwMode="auto">
          <a:xfrm>
            <a:off x="323850" y="5805488"/>
            <a:ext cx="851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fr-FR" altLang="es-ES_tradnl" sz="1400" i="1"/>
              <a:t>Temporal profiles of (a) the EGNOS LPV HPL in Tromso, (b) ROTI for Northern Norway (67⁰-72º) (c) H and Z components of the geomagnetic field in Tromso (d) IMF Bz component (e) solar wind speed.</a:t>
            </a:r>
            <a:endParaRPr lang="en-US" altLang="es-ES_tradnl" sz="1400"/>
          </a:p>
        </p:txBody>
      </p:sp>
      <p:sp>
        <p:nvSpPr>
          <p:cNvPr id="24585" name="TextBox 3"/>
          <p:cNvSpPr txBox="1">
            <a:spLocks noChangeArrowheads="1"/>
          </p:cNvSpPr>
          <p:nvPr/>
        </p:nvSpPr>
        <p:spPr bwMode="auto">
          <a:xfrm>
            <a:off x="7451725" y="1052513"/>
            <a:ext cx="1512888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00 UTC Kp=5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7451725" y="1463675"/>
            <a:ext cx="1512888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03 UTC Kp=6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7451725" y="1887538"/>
            <a:ext cx="1512888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06 UTC Kp=6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7461250" y="2328863"/>
            <a:ext cx="1512888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09 UTC Kp=5</a:t>
            </a:r>
          </a:p>
        </p:txBody>
      </p:sp>
      <p:sp>
        <p:nvSpPr>
          <p:cNvPr id="30732" name="TextBox 10"/>
          <p:cNvSpPr txBox="1">
            <a:spLocks noChangeArrowheads="1"/>
          </p:cNvSpPr>
          <p:nvPr/>
        </p:nvSpPr>
        <p:spPr bwMode="auto">
          <a:xfrm>
            <a:off x="7523163" y="4243388"/>
            <a:ext cx="1512887" cy="13223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ES_tradnl" sz="1600"/>
              <a:t>CME 16</a:t>
            </a:r>
            <a:r>
              <a:rPr lang="en-US" altLang="es-ES_tradnl" sz="1600" baseline="30000"/>
              <a:t>th</a:t>
            </a:r>
          </a:p>
          <a:p>
            <a:endParaRPr lang="en-US" altLang="es-ES_tradnl" sz="1600"/>
          </a:p>
          <a:p>
            <a:r>
              <a:rPr lang="en-US" altLang="es-ES_tradnl" sz="1600"/>
              <a:t>FILAMENT ERUPTION 18</a:t>
            </a:r>
            <a:r>
              <a:rPr lang="en-US" altLang="es-ES_tradnl" sz="1600" baseline="30000"/>
              <a:t>th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059113" y="4652963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13 UTC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63938" y="4117975"/>
            <a:ext cx="936625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1" name="Rectangle 30"/>
          <p:cNvSpPr/>
          <p:nvPr/>
        </p:nvSpPr>
        <p:spPr>
          <a:xfrm>
            <a:off x="3563938" y="5013325"/>
            <a:ext cx="936625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Rectangle 31"/>
          <p:cNvSpPr/>
          <p:nvPr/>
        </p:nvSpPr>
        <p:spPr>
          <a:xfrm>
            <a:off x="4500563" y="4119563"/>
            <a:ext cx="576262" cy="465137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3" name="Rectangle 32"/>
          <p:cNvSpPr/>
          <p:nvPr/>
        </p:nvSpPr>
        <p:spPr>
          <a:xfrm>
            <a:off x="4500563" y="5013325"/>
            <a:ext cx="576262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7472363" y="2779713"/>
            <a:ext cx="1512887" cy="339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12 UTC Kp=6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13188" y="1484313"/>
            <a:ext cx="1163637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6" name="Rectangle 35"/>
          <p:cNvSpPr/>
          <p:nvPr/>
        </p:nvSpPr>
        <p:spPr>
          <a:xfrm>
            <a:off x="3924300" y="2349500"/>
            <a:ext cx="1162050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7" name="Rectangle 36"/>
          <p:cNvSpPr/>
          <p:nvPr/>
        </p:nvSpPr>
        <p:spPr>
          <a:xfrm>
            <a:off x="3924300" y="3252788"/>
            <a:ext cx="1162050" cy="463550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7451725" y="620713"/>
            <a:ext cx="1512888" cy="339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600"/>
              <a:t>21 UTC Kp=3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4427538" y="4652963"/>
            <a:ext cx="854075" cy="3079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1400"/>
              <a:t>03 UTC</a:t>
            </a:r>
          </a:p>
        </p:txBody>
      </p:sp>
      <p:sp>
        <p:nvSpPr>
          <p:cNvPr id="26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27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24" grpId="0" animBg="1"/>
      <p:bldP spid="25" grpId="0" animBg="1"/>
      <p:bldP spid="30732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Acknowledge to data providers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7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9E08AA0-E3EF-44D9-BD4A-4AF7D87C6783}" type="slidenum">
              <a:rPr lang="es-ES" altLang="fr-FR" sz="1000"/>
              <a:pPr algn="r"/>
              <a:t>16</a:t>
            </a:fld>
            <a:endParaRPr lang="es-ES" altLang="fr-FR" sz="10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03350" y="1982788"/>
          <a:ext cx="6553200" cy="29590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76600"/>
                <a:gridCol w="3276600"/>
              </a:tblGrid>
              <a:tr h="5088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EGNOS</a:t>
                      </a:r>
                      <a:endParaRPr lang="es-ES_tradnl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6" marB="4573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ESSP</a:t>
                      </a:r>
                      <a:endParaRPr lang="es-ES_tradn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6" marB="45736"/>
                </a:tc>
              </a:tr>
              <a:tr h="939614"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 err="1" smtClean="0"/>
                        <a:t>Rate</a:t>
                      </a:r>
                      <a:r>
                        <a:rPr lang="es-ES_tradnl" sz="1800" baseline="0" dirty="0" smtClean="0"/>
                        <a:t> of TEC </a:t>
                      </a:r>
                      <a:r>
                        <a:rPr lang="es-ES_tradnl" sz="1800" baseline="0" dirty="0" err="1" smtClean="0"/>
                        <a:t>index</a:t>
                      </a:r>
                      <a:r>
                        <a:rPr lang="es-ES_tradnl" sz="1800" baseline="0" dirty="0" smtClean="0"/>
                        <a:t> at </a:t>
                      </a:r>
                      <a:r>
                        <a:rPr lang="es-ES_tradnl" sz="1800" baseline="0" dirty="0" err="1" smtClean="0"/>
                        <a:t>ground</a:t>
                      </a:r>
                      <a:endParaRPr lang="es-ES_tradnl" sz="1800" dirty="0"/>
                    </a:p>
                  </a:txBody>
                  <a:tcPr marL="91447" marR="91447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err="1" smtClean="0"/>
                        <a:t>Norwegian</a:t>
                      </a:r>
                      <a:r>
                        <a:rPr lang="es-ES_tradnl" sz="1800" b="1" baseline="0" dirty="0" smtClean="0"/>
                        <a:t> </a:t>
                      </a:r>
                      <a:r>
                        <a:rPr lang="es-ES_tradnl" sz="1800" b="1" baseline="0" dirty="0" err="1" smtClean="0"/>
                        <a:t>Mapping</a:t>
                      </a:r>
                      <a:r>
                        <a:rPr lang="es-ES_tradnl" sz="1800" b="1" baseline="0" dirty="0" smtClean="0"/>
                        <a:t> </a:t>
                      </a:r>
                      <a:r>
                        <a:rPr lang="es-ES_tradnl" sz="1800" b="1" baseline="0" dirty="0" err="1" smtClean="0"/>
                        <a:t>Authority</a:t>
                      </a:r>
                      <a:r>
                        <a:rPr lang="es-ES_tradnl" sz="1800" b="1" baseline="0" dirty="0" smtClean="0"/>
                        <a:t> (NMA)</a:t>
                      </a:r>
                      <a:endParaRPr lang="es-ES_tradnl" sz="1800" b="1" dirty="0"/>
                    </a:p>
                  </a:txBody>
                  <a:tcPr marL="91447" marR="91447" marT="45736" marB="45736"/>
                </a:tc>
              </a:tr>
              <a:tr h="1001785"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 err="1" smtClean="0"/>
                        <a:t>Earth’s</a:t>
                      </a:r>
                      <a:r>
                        <a:rPr lang="es-ES_tradnl" sz="1800" dirty="0" smtClean="0"/>
                        <a:t> </a:t>
                      </a:r>
                      <a:r>
                        <a:rPr lang="es-ES_tradnl" sz="1800" dirty="0" err="1" smtClean="0"/>
                        <a:t>magnetic</a:t>
                      </a:r>
                      <a:r>
                        <a:rPr lang="es-ES_tradnl" sz="1800" dirty="0" smtClean="0"/>
                        <a:t> </a:t>
                      </a:r>
                      <a:r>
                        <a:rPr lang="es-ES_tradnl" sz="1800" dirty="0" err="1" smtClean="0"/>
                        <a:t>field</a:t>
                      </a:r>
                      <a:endParaRPr lang="es-ES_tradnl" sz="1800" dirty="0"/>
                    </a:p>
                  </a:txBody>
                  <a:tcPr marL="91447" marR="91447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err="1" smtClean="0"/>
                        <a:t>Tromso</a:t>
                      </a:r>
                      <a:r>
                        <a:rPr lang="es-ES_tradnl" sz="1800" b="1" baseline="0" dirty="0" smtClean="0"/>
                        <a:t> </a:t>
                      </a:r>
                      <a:r>
                        <a:rPr lang="es-ES_tradnl" sz="1800" b="1" baseline="0" dirty="0" err="1" smtClean="0"/>
                        <a:t>Geophysical</a:t>
                      </a:r>
                      <a:r>
                        <a:rPr lang="es-ES_tradnl" sz="1800" b="1" baseline="0" dirty="0" smtClean="0"/>
                        <a:t> </a:t>
                      </a:r>
                      <a:r>
                        <a:rPr lang="es-ES_tradnl" sz="1800" b="1" baseline="0" dirty="0" err="1" smtClean="0"/>
                        <a:t>Observatory</a:t>
                      </a:r>
                      <a:r>
                        <a:rPr lang="es-ES_tradnl" sz="1800" b="1" baseline="0" dirty="0" smtClean="0"/>
                        <a:t> (TGO)</a:t>
                      </a:r>
                      <a:endParaRPr lang="es-ES_tradnl" sz="1800" b="1" dirty="0"/>
                    </a:p>
                  </a:txBody>
                  <a:tcPr marL="91447" marR="91447" marT="45736" marB="45736"/>
                </a:tc>
              </a:tr>
              <a:tr h="508850">
                <a:tc>
                  <a:txBody>
                    <a:bodyPr/>
                    <a:lstStyle/>
                    <a:p>
                      <a:pPr algn="l"/>
                      <a:r>
                        <a:rPr lang="es-ES_tradnl" sz="1800" dirty="0" smtClean="0"/>
                        <a:t>ACE </a:t>
                      </a:r>
                      <a:r>
                        <a:rPr lang="es-ES_tradnl" sz="1800" dirty="0" err="1" smtClean="0"/>
                        <a:t>spacecraft</a:t>
                      </a:r>
                      <a:r>
                        <a:rPr lang="es-ES_tradnl" sz="1800" dirty="0" smtClean="0"/>
                        <a:t> &amp; </a:t>
                      </a:r>
                      <a:r>
                        <a:rPr lang="es-ES_tradnl" sz="1800" dirty="0" err="1" smtClean="0"/>
                        <a:t>reports</a:t>
                      </a:r>
                      <a:endParaRPr lang="es-ES_tradnl" sz="1800" dirty="0"/>
                    </a:p>
                  </a:txBody>
                  <a:tcPr marL="91447" marR="91447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/>
                        <a:t>NOAA</a:t>
                      </a:r>
                      <a:endParaRPr lang="es-ES_tradnl" sz="1800" b="1" dirty="0"/>
                    </a:p>
                  </a:txBody>
                  <a:tcPr marL="91447" marR="91447" marT="45736" marB="45736"/>
                </a:tc>
              </a:tr>
            </a:tbl>
          </a:graphicData>
        </a:graphic>
      </p:graphicFrame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8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42507F-B7E2-4100-A198-EE91AD83B1CF}" type="slidenum">
              <a:rPr lang="es-ES" altLang="fr-FR" sz="1000"/>
              <a:pPr algn="r"/>
              <a:t>17</a:t>
            </a:fld>
            <a:endParaRPr lang="es-ES" altLang="fr-FR" sz="1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0"/>
          <a:stretch/>
        </p:blipFill>
        <p:spPr>
          <a:xfrm>
            <a:off x="-2841" y="836712"/>
            <a:ext cx="9146841" cy="5616624"/>
          </a:xfrm>
        </p:spPr>
      </p:pic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323850" y="2469083"/>
            <a:ext cx="85153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es-ES_tradnl" sz="2000" dirty="0" smtClean="0">
                <a:solidFill>
                  <a:schemeClr val="bg1"/>
                </a:solidFill>
              </a:rPr>
              <a:t>This study finds a link between EGNOS </a:t>
            </a:r>
            <a:r>
              <a:rPr lang="en-US" altLang="es-ES_tradnl" sz="2000" dirty="0">
                <a:solidFill>
                  <a:schemeClr val="bg1"/>
                </a:solidFill>
              </a:rPr>
              <a:t>LPV performance </a:t>
            </a:r>
            <a:r>
              <a:rPr lang="en-US" altLang="es-ES_tradnl" sz="2000" dirty="0" smtClean="0">
                <a:solidFill>
                  <a:schemeClr val="bg1"/>
                </a:solidFill>
              </a:rPr>
              <a:t>outliers and: 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es-ES_tradnl" sz="2000" dirty="0" smtClean="0">
                <a:solidFill>
                  <a:schemeClr val="bg1"/>
                </a:solidFill>
              </a:rPr>
              <a:t>Variations </a:t>
            </a:r>
            <a:r>
              <a:rPr lang="en-US" altLang="es-ES_tradnl" sz="2000" dirty="0">
                <a:solidFill>
                  <a:schemeClr val="bg1"/>
                </a:solidFill>
              </a:rPr>
              <a:t>in the </a:t>
            </a:r>
            <a:r>
              <a:rPr lang="en-US" altLang="es-ES_tradnl" sz="2000" dirty="0" smtClean="0">
                <a:solidFill>
                  <a:schemeClr val="bg1"/>
                </a:solidFill>
              </a:rPr>
              <a:t>ROTI 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es-ES_tradnl" sz="2000" dirty="0" smtClean="0">
                <a:solidFill>
                  <a:schemeClr val="bg1"/>
                </a:solidFill>
              </a:rPr>
              <a:t>Earth’s </a:t>
            </a:r>
            <a:r>
              <a:rPr lang="en-US" altLang="es-ES_tradnl" sz="2000" dirty="0">
                <a:solidFill>
                  <a:schemeClr val="bg1"/>
                </a:solidFill>
              </a:rPr>
              <a:t>magnetic </a:t>
            </a:r>
            <a:r>
              <a:rPr lang="en-US" altLang="es-ES_tradnl" sz="2000" dirty="0" smtClean="0">
                <a:solidFill>
                  <a:schemeClr val="bg1"/>
                </a:solidFill>
              </a:rPr>
              <a:t>field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es-ES_tradnl" sz="2000" dirty="0" smtClean="0">
                <a:solidFill>
                  <a:schemeClr val="bg1"/>
                </a:solidFill>
              </a:rPr>
              <a:t>Solar </a:t>
            </a:r>
            <a:r>
              <a:rPr lang="en-US" altLang="es-ES_tradnl" sz="2000" dirty="0">
                <a:solidFill>
                  <a:schemeClr val="bg1"/>
                </a:solidFill>
              </a:rPr>
              <a:t>wind </a:t>
            </a:r>
            <a:r>
              <a:rPr lang="en-US" altLang="es-ES_tradnl" sz="2000" dirty="0" smtClean="0">
                <a:solidFill>
                  <a:schemeClr val="bg1"/>
                </a:solidFill>
              </a:rPr>
              <a:t>speed 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altLang="es-ES_tradnl" sz="2000" dirty="0" smtClean="0">
                <a:solidFill>
                  <a:schemeClr val="bg1"/>
                </a:solidFill>
              </a:rPr>
              <a:t>IMF </a:t>
            </a:r>
            <a:r>
              <a:rPr lang="en-US" altLang="es-ES_tradnl" sz="2000" dirty="0" err="1">
                <a:solidFill>
                  <a:schemeClr val="bg1"/>
                </a:solidFill>
              </a:rPr>
              <a:t>Bz</a:t>
            </a:r>
            <a:r>
              <a:rPr lang="en-US" altLang="es-ES_tradnl" sz="2000" dirty="0">
                <a:solidFill>
                  <a:schemeClr val="bg1"/>
                </a:solidFill>
              </a:rPr>
              <a:t> </a:t>
            </a:r>
            <a:r>
              <a:rPr lang="en-US" altLang="es-ES_tradnl" sz="2000" dirty="0" smtClean="0">
                <a:solidFill>
                  <a:schemeClr val="bg1"/>
                </a:solidFill>
              </a:rPr>
              <a:t>component  </a:t>
            </a:r>
            <a:endParaRPr lang="en-US" altLang="es-ES_tradnl" sz="2000" dirty="0">
              <a:solidFill>
                <a:schemeClr val="bg1"/>
              </a:solidFill>
            </a:endParaRPr>
          </a:p>
          <a:p>
            <a:pPr lvl="1" algn="just" eaLnBrk="0" hangingPunct="0">
              <a:spcBef>
                <a:spcPct val="20000"/>
              </a:spcBef>
            </a:pPr>
            <a:endParaRPr lang="en-US" altLang="es-ES_tradnl" sz="2000" dirty="0" smtClean="0">
              <a:solidFill>
                <a:schemeClr val="bg1"/>
              </a:solidFill>
            </a:endParaRPr>
          </a:p>
          <a:p>
            <a:pPr lvl="1" algn="just" eaLnBrk="0" hangingPunct="0">
              <a:spcBef>
                <a:spcPct val="20000"/>
              </a:spcBef>
            </a:pPr>
            <a:r>
              <a:rPr lang="en-US" altLang="es-ES_tradnl" sz="2000" dirty="0" smtClean="0">
                <a:solidFill>
                  <a:schemeClr val="bg1"/>
                </a:solidFill>
              </a:rPr>
              <a:t>Other </a:t>
            </a:r>
            <a:r>
              <a:rPr lang="en-US" altLang="es-ES_tradnl" sz="2000" dirty="0">
                <a:solidFill>
                  <a:schemeClr val="bg1"/>
                </a:solidFill>
              </a:rPr>
              <a:t>parameters can also be used for monitoring (AATR, …)</a:t>
            </a: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</a:pPr>
            <a:endParaRPr lang="en-US" altLang="es-ES_tradnl" sz="2000" dirty="0">
              <a:solidFill>
                <a:schemeClr val="bg1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endParaRPr lang="en-US" altLang="es-ES_tradnl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9096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r>
              <a:rPr lang="en-US" sz="2400" b="1" u="sng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Conclusions</a:t>
            </a:r>
            <a:endParaRPr lang="es-ES_tradnl" sz="2400" b="1" u="sng" kern="1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0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864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Marcador de pie de página"/>
          <p:cNvSpPr txBox="1">
            <a:spLocks noGrp="1"/>
          </p:cNvSpPr>
          <p:nvPr/>
        </p:nvSpPr>
        <p:spPr bwMode="auto">
          <a:xfrm>
            <a:off x="1724025" y="6480175"/>
            <a:ext cx="5692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s-ES" sz="1400">
                <a:solidFill>
                  <a:srgbClr val="000099"/>
                </a:solidFill>
              </a:rPr>
              <a:t>EVENT TITLE</a:t>
            </a:r>
          </a:p>
        </p:txBody>
      </p:sp>
      <p:sp>
        <p:nvSpPr>
          <p:cNvPr id="33795" name="4 Marcador de número de diapositiva"/>
          <p:cNvSpPr txBox="1">
            <a:spLocks noGrp="1"/>
          </p:cNvSpPr>
          <p:nvPr/>
        </p:nvSpPr>
        <p:spPr bwMode="auto">
          <a:xfrm>
            <a:off x="8459788" y="6561138"/>
            <a:ext cx="6842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CF8148D-D3C5-4A92-BEA9-9A1C1EF58351}" type="slidenum">
              <a:rPr lang="en-GB" altLang="es-ES" sz="1400">
                <a:solidFill>
                  <a:srgbClr val="000099"/>
                </a:solidFill>
              </a:rPr>
              <a:pPr algn="ctr"/>
              <a:t>18</a:t>
            </a:fld>
            <a:endParaRPr lang="en-GB" altLang="es-ES" sz="1400">
              <a:solidFill>
                <a:srgbClr val="000099"/>
              </a:solidFill>
            </a:endParaRPr>
          </a:p>
        </p:txBody>
      </p:sp>
      <p:sp>
        <p:nvSpPr>
          <p:cNvPr id="33796" name="5 Marcador de fecha"/>
          <p:cNvSpPr txBox="1">
            <a:spLocks noGrp="1"/>
          </p:cNvSpPr>
          <p:nvPr/>
        </p:nvSpPr>
        <p:spPr bwMode="auto">
          <a:xfrm>
            <a:off x="457200" y="6499225"/>
            <a:ext cx="12382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s-ES" sz="1400">
                <a:solidFill>
                  <a:srgbClr val="000099"/>
                </a:solidFill>
              </a:rPr>
              <a:t>26 Oct 2009</a:t>
            </a:r>
            <a:endParaRPr lang="en-GB" altLang="es-ES" sz="1400">
              <a:solidFill>
                <a:srgbClr val="000099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s-ES" smtClean="0"/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3"/>
          <p:cNvSpPr>
            <a:spLocks noChangeArrowheads="1"/>
          </p:cNvSpPr>
          <p:nvPr/>
        </p:nvSpPr>
        <p:spPr bwMode="auto">
          <a:xfrm>
            <a:off x="4292600" y="1773238"/>
            <a:ext cx="48514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BE" altLang="es-ES" sz="4400" b="1">
                <a:solidFill>
                  <a:schemeClr val="bg1"/>
                </a:solidFill>
                <a:latin typeface="Arial Narrow" pitchFamily="34" charset="0"/>
              </a:rPr>
              <a:t>Thanks!</a:t>
            </a:r>
            <a:endParaRPr lang="en-GB" altLang="es-ES" sz="44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3801" name="Picture 10" descr="P:\ESP\100 Management\WP140 Documentation Management\Templates\ESSP Templates\Logos\NEWESSP_Logo_Large_t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644900"/>
            <a:ext cx="20081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full egnos logo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857375"/>
            <a:ext cx="357187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1700" y="869950"/>
            <a:ext cx="7342188" cy="579438"/>
          </a:xfrm>
        </p:spPr>
        <p:txBody>
          <a:bodyPr/>
          <a:lstStyle/>
          <a:p>
            <a:pPr eaLnBrk="1" hangingPunct="1"/>
            <a:r>
              <a:rPr lang="es-ES" altLang="es-ES_tradnl" smtClean="0"/>
              <a:t>How to Contact ESSP? </a:t>
            </a:r>
            <a:endParaRPr lang="en-US" altLang="es-ES_tradnl" smtClean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23850" y="1773238"/>
            <a:ext cx="8497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Char char=""/>
            </a:pPr>
            <a:r>
              <a:rPr lang="en-GB" altLang="es-ES_tradnl" sz="2400">
                <a:solidFill>
                  <a:srgbClr val="000099"/>
                </a:solidFill>
                <a:latin typeface="Arial Narrow" pitchFamily="34" charset="0"/>
              </a:rPr>
              <a:t> ESSP Website: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n-GB" altLang="es-ES_tradnl" sz="2400">
                <a:latin typeface="Arial Narrow" pitchFamily="34" charset="0"/>
                <a:hlinkClick r:id="rId3"/>
              </a:rPr>
              <a:t>www.essp-sas.eu</a:t>
            </a:r>
            <a:endParaRPr lang="en-GB" altLang="es-ES_tradnl" sz="2400">
              <a:latin typeface="Arial Narrow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endParaRPr lang="en-GB" altLang="es-ES_tradnl" sz="2400">
              <a:latin typeface="Arial Narrow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Char char=""/>
            </a:pPr>
            <a:r>
              <a:rPr lang="en-GB" altLang="es-ES_tradnl" sz="2400">
                <a:solidFill>
                  <a:srgbClr val="000099"/>
                </a:solidFill>
                <a:latin typeface="Arial Narrow" pitchFamily="34" charset="0"/>
              </a:rPr>
              <a:t> EGNOS User Support Website: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n-GB" altLang="es-ES_tradnl" sz="2400">
                <a:latin typeface="Arial Narrow" pitchFamily="34" charset="0"/>
                <a:hlinkClick r:id="rId4"/>
              </a:rPr>
              <a:t>http://egnos-user-support.essp-sas.eu</a:t>
            </a:r>
            <a:endParaRPr lang="en-GB" altLang="es-ES_tradnl" sz="2400">
              <a:latin typeface="Arial Narrow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endParaRPr lang="en-GB" altLang="es-ES_tradnl">
              <a:latin typeface="Arial Narrow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Char char=""/>
            </a:pPr>
            <a:r>
              <a:rPr lang="en-GB" altLang="es-ES_tradnl" sz="2400">
                <a:solidFill>
                  <a:srgbClr val="000099"/>
                </a:solidFill>
                <a:latin typeface="Arial Narrow" pitchFamily="34" charset="0"/>
              </a:rPr>
              <a:t> EGNOS User Helpdesk: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n-GB" altLang="es-ES_tradnl" sz="2400">
                <a:latin typeface="Arial Narrow" pitchFamily="34" charset="0"/>
                <a:hlinkClick r:id="rId5"/>
              </a:rPr>
              <a:t>Egnos-helpdesk@essp-sas.eu</a:t>
            </a:r>
            <a:endParaRPr lang="en-GB" altLang="es-ES_tradnl" sz="2400">
              <a:latin typeface="Arial Narrow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endParaRPr lang="en-GB" altLang="es-ES_tradnl" sz="2400">
              <a:latin typeface="Arial Narrow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s-ES_tradnl" altLang="es-ES_tradnl" sz="2400">
                <a:sym typeface="Wingdings" pitchFamily="2" charset="2"/>
              </a:rPr>
              <a:t>           </a:t>
            </a:r>
            <a:r>
              <a:rPr lang="es-ES_tradnl" altLang="es-ES_tradnl" sz="2400"/>
              <a:t>+34 911 236 555 (24/7)</a:t>
            </a:r>
            <a:endParaRPr lang="en-GB" altLang="es-ES_tradnl" sz="2400">
              <a:latin typeface="Arial Narrow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endParaRPr lang="en-GB" altLang="es-ES_tradnl" sz="2400">
              <a:solidFill>
                <a:srgbClr val="000099"/>
              </a:solidFill>
              <a:latin typeface="Arial Narrow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n-GB" altLang="es-ES_tradnl" sz="2400">
                <a:solidFill>
                  <a:srgbClr val="000099"/>
                </a:solidFill>
                <a:latin typeface="Arial Narrow" pitchFamily="34" charset="0"/>
              </a:rPr>
              <a:t>Others: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n-GB" altLang="es-ES_tradnl" sz="2400">
                <a:latin typeface="Arial Narrow" pitchFamily="34" charset="0"/>
                <a:hlinkClick r:id="rId5"/>
              </a:rPr>
              <a:t>Communication@essp-sas.eu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endParaRPr lang="en-GB" altLang="es-ES_tradnl" sz="2400">
              <a:latin typeface="Arial Narrow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buClr>
                <a:srgbClr val="3399FF"/>
              </a:buClr>
              <a:buFont typeface="Wingdings" pitchFamily="2" charset="2"/>
              <a:buNone/>
            </a:pPr>
            <a:endParaRPr lang="en-GB" altLang="es-ES_tradnl" sz="2000">
              <a:solidFill>
                <a:srgbClr val="000099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00" y="3789363"/>
            <a:ext cx="27876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MPj0433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916113"/>
            <a:ext cx="2016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0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 b="4114"/>
          <a:stretch>
            <a:fillRect/>
          </a:stretch>
        </p:blipFill>
        <p:spPr bwMode="auto">
          <a:xfrm>
            <a:off x="1331913" y="1423988"/>
            <a:ext cx="64801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SBAS impacted by Ionosphere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75F213-C885-4F30-A0DF-4D6A487D46C8}" type="slidenum">
              <a:rPr lang="es-ES" altLang="fr-FR" sz="1000"/>
              <a:pPr algn="r"/>
              <a:t>2</a:t>
            </a:fld>
            <a:endParaRPr lang="es-ES" altLang="fr-FR" sz="1000"/>
          </a:p>
        </p:txBody>
      </p:sp>
      <p:sp>
        <p:nvSpPr>
          <p:cNvPr id="14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5" name="5 Marcador de fecha"/>
          <p:cNvSpPr>
            <a:spLocks noGrp="1"/>
          </p:cNvSpPr>
          <p:nvPr>
            <p:ph type="dt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  <p:sp>
        <p:nvSpPr>
          <p:cNvPr id="17415" name="7 Rectángulo"/>
          <p:cNvSpPr>
            <a:spLocks noChangeArrowheads="1"/>
          </p:cNvSpPr>
          <p:nvPr/>
        </p:nvSpPr>
        <p:spPr bwMode="auto">
          <a:xfrm>
            <a:off x="323850" y="5732463"/>
            <a:ext cx="8351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s-ES_tradnl" sz="2000" dirty="0"/>
              <a:t>EGNOS </a:t>
            </a:r>
            <a:r>
              <a:rPr lang="en-US" altLang="es-ES_tradnl" sz="2000" dirty="0" smtClean="0"/>
              <a:t>(left) </a:t>
            </a:r>
            <a:r>
              <a:rPr lang="en-US" altLang="es-ES_tradnl" sz="2000" dirty="0"/>
              <a:t>and WAAS </a:t>
            </a:r>
            <a:r>
              <a:rPr lang="en-US" altLang="es-ES_tradnl" sz="2000" dirty="0" smtClean="0"/>
              <a:t>(right) </a:t>
            </a:r>
            <a:r>
              <a:rPr lang="en-US" altLang="es-ES_tradnl" sz="2000" dirty="0"/>
              <a:t>LPV performance results on 19</a:t>
            </a:r>
            <a:r>
              <a:rPr lang="en-US" altLang="es-ES_tradnl" sz="2000" baseline="30000" dirty="0"/>
              <a:t>th</a:t>
            </a:r>
            <a:r>
              <a:rPr lang="en-US" altLang="es-ES_tradnl" sz="2000" dirty="0"/>
              <a:t> (top) and 27</a:t>
            </a:r>
            <a:r>
              <a:rPr lang="en-US" altLang="es-ES_tradnl" sz="2000" baseline="30000" dirty="0"/>
              <a:t>th</a:t>
            </a:r>
            <a:r>
              <a:rPr lang="en-US" altLang="es-ES_tradnl" sz="2000" dirty="0"/>
              <a:t> February 2014 (bottom) from ESSP and FAA websites</a:t>
            </a:r>
            <a:endParaRPr lang="es-ES_tradnl" altLang="es-ES_trad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Geomagnetic indexes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A0B4D3-65E8-424C-8A9B-D5192A445F15}" type="slidenum">
              <a:rPr lang="es-ES" altLang="fr-FR" sz="1000"/>
              <a:pPr algn="r"/>
              <a:t>3</a:t>
            </a:fld>
            <a:endParaRPr lang="es-ES" altLang="fr-FR" sz="1000"/>
          </a:p>
        </p:txBody>
      </p:sp>
      <p:sp>
        <p:nvSpPr>
          <p:cNvPr id="16390" name="7 Rectángulo"/>
          <p:cNvSpPr>
            <a:spLocks noChangeArrowheads="1"/>
          </p:cNvSpPr>
          <p:nvPr/>
        </p:nvSpPr>
        <p:spPr bwMode="auto">
          <a:xfrm>
            <a:off x="323850" y="1857375"/>
            <a:ext cx="4319588" cy="36623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sz="2000" dirty="0" smtClean="0"/>
              <a:t>Several indexes represent the disturbances in the ionosphere:</a:t>
            </a:r>
          </a:p>
          <a:p>
            <a:pPr marL="360000" algn="just">
              <a:defRPr/>
            </a:pPr>
            <a:r>
              <a:rPr lang="en-US" sz="2000" b="1" dirty="0" smtClean="0"/>
              <a:t>K/</a:t>
            </a:r>
            <a:r>
              <a:rPr lang="en-US" sz="2000" b="1" dirty="0" err="1" smtClean="0"/>
              <a:t>Kp</a:t>
            </a:r>
            <a:r>
              <a:rPr lang="en-US" sz="2000" b="1" dirty="0" smtClean="0"/>
              <a:t> index:</a:t>
            </a:r>
            <a:r>
              <a:rPr lang="en-US" sz="2000" dirty="0" smtClean="0"/>
              <a:t> The K index provides a representation of disturbances in the magnetic field, during a 3-hour interval. </a:t>
            </a:r>
          </a:p>
          <a:p>
            <a:pPr marL="360000" algn="just">
              <a:defRPr/>
            </a:pPr>
            <a:endParaRPr lang="en-US" sz="2000" dirty="0" smtClean="0"/>
          </a:p>
          <a:p>
            <a:pPr marL="360000" algn="just">
              <a:defRPr/>
            </a:pPr>
            <a:r>
              <a:rPr lang="en-US" sz="2000" b="1" dirty="0" smtClean="0"/>
              <a:t> A/</a:t>
            </a:r>
            <a:r>
              <a:rPr lang="en-US" sz="2000" b="1" dirty="0" err="1" smtClean="0"/>
              <a:t>Ap</a:t>
            </a:r>
            <a:r>
              <a:rPr lang="en-US" sz="2000" b="1" dirty="0" smtClean="0"/>
              <a:t> index:</a:t>
            </a:r>
            <a:r>
              <a:rPr lang="en-US" sz="2000" dirty="0" smtClean="0"/>
              <a:t>  The A index represents a daily average value of the geomagnetic activity measured at a specific station. </a:t>
            </a: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2" cstate="print"/>
          <a:srcRect l="8148" r="7468"/>
          <a:stretch>
            <a:fillRect/>
          </a:stretch>
        </p:blipFill>
        <p:spPr bwMode="auto">
          <a:xfrm>
            <a:off x="4776788" y="1927225"/>
            <a:ext cx="38989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1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Reaction of geomagnetic indexes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5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774578-BBD2-4D57-84A8-3A8E4C0DEEE7}" type="slidenum">
              <a:rPr lang="es-ES" altLang="fr-FR" sz="1000"/>
              <a:pPr algn="r"/>
              <a:t>4</a:t>
            </a:fld>
            <a:endParaRPr lang="es-ES" altLang="fr-FR" sz="1000"/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1600200"/>
            <a:ext cx="363855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7 Rectángulo"/>
          <p:cNvSpPr>
            <a:spLocks noChangeArrowheads="1"/>
          </p:cNvSpPr>
          <p:nvPr/>
        </p:nvSpPr>
        <p:spPr bwMode="auto">
          <a:xfrm>
            <a:off x="900113" y="4508500"/>
            <a:ext cx="71278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s-ES_tradnl"/>
              <a:t>The 3-hour Kp indexes during the 19</a:t>
            </a:r>
            <a:r>
              <a:rPr lang="en-US" altLang="es-ES_tradnl" baseline="30000"/>
              <a:t>th</a:t>
            </a:r>
            <a:r>
              <a:rPr lang="en-US" altLang="es-ES_tradnl"/>
              <a:t> (left) and 27</a:t>
            </a:r>
            <a:r>
              <a:rPr lang="en-US" altLang="es-ES_tradnl" baseline="30000"/>
              <a:t>th</a:t>
            </a:r>
            <a:r>
              <a:rPr lang="en-US" altLang="es-ES_tradnl"/>
              <a:t> (right) February 2014 from NOAA/SWPC.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ES_tradnl" sz="2800"/>
              <a:t>However, both WAAS and EGNOS were much more impacted on 27</a:t>
            </a:r>
            <a:r>
              <a:rPr lang="en-US" altLang="es-ES_tradnl" sz="2800" baseline="30000"/>
              <a:t>th</a:t>
            </a:r>
            <a:r>
              <a:rPr lang="en-US" altLang="es-ES_tradnl" sz="2800"/>
              <a:t>.   </a:t>
            </a:r>
          </a:p>
        </p:txBody>
      </p:sp>
      <p:pic>
        <p:nvPicPr>
          <p:cNvPr id="1844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00200"/>
            <a:ext cx="368617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10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>
                <a:solidFill>
                  <a:schemeClr val="tx1"/>
                </a:solidFill>
              </a:rPr>
              <a:t>Reaction of geomagnetic indexes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3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3CF4A7-23E4-4439-A1D4-6B2626165621}" type="slidenum">
              <a:rPr lang="es-ES" altLang="fr-FR" sz="1000"/>
              <a:pPr algn="r"/>
              <a:t>5</a:t>
            </a:fld>
            <a:endParaRPr lang="es-ES" altLang="fr-FR" sz="1000"/>
          </a:p>
        </p:txBody>
      </p:sp>
      <p:sp>
        <p:nvSpPr>
          <p:cNvPr id="20486" name="7 Rectángulo"/>
          <p:cNvSpPr>
            <a:spLocks noChangeArrowheads="1"/>
          </p:cNvSpPr>
          <p:nvPr/>
        </p:nvSpPr>
        <p:spPr bwMode="auto">
          <a:xfrm>
            <a:off x="900113" y="4508500"/>
            <a:ext cx="71278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s-ES_tradnl" dirty="0"/>
              <a:t>Correlation of </a:t>
            </a:r>
            <a:r>
              <a:rPr lang="en-US" altLang="es-ES_tradnl" dirty="0" err="1"/>
              <a:t>Ap</a:t>
            </a:r>
            <a:r>
              <a:rPr lang="en-US" altLang="es-ES_tradnl" dirty="0"/>
              <a:t> index and EGNOS LPV Availability at RIMS </a:t>
            </a:r>
            <a:r>
              <a:rPr lang="en-US" altLang="es-ES_tradnl" dirty="0" err="1"/>
              <a:t>Tromso</a:t>
            </a:r>
            <a:r>
              <a:rPr lang="en-US" altLang="es-ES_tradnl" dirty="0"/>
              <a:t>(Norway)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ES_tradnl" sz="2600" dirty="0"/>
              <a:t>Although correlated, similar variations in </a:t>
            </a:r>
            <a:r>
              <a:rPr lang="en-US" altLang="es-ES_tradnl" sz="2600" dirty="0" err="1"/>
              <a:t>Ap</a:t>
            </a:r>
            <a:r>
              <a:rPr lang="en-US" altLang="es-ES_tradnl" sz="2600" dirty="0"/>
              <a:t> index does not produce similar variations in a specific location 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713" y="1412875"/>
            <a:ext cx="4133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9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Geomagnetic indexes limitations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7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4C8E79-6311-425F-83E0-18F5C9C77079}" type="slidenum">
              <a:rPr lang="es-ES" altLang="fr-FR" sz="1000"/>
              <a:pPr algn="r"/>
              <a:t>6</a:t>
            </a:fld>
            <a:endParaRPr lang="es-ES" altLang="fr-FR" sz="1000"/>
          </a:p>
        </p:txBody>
      </p:sp>
      <p:sp>
        <p:nvSpPr>
          <p:cNvPr id="16390" name="7 Rectángulo"/>
          <p:cNvSpPr>
            <a:spLocks noChangeArrowheads="1"/>
          </p:cNvSpPr>
          <p:nvPr/>
        </p:nvSpPr>
        <p:spPr bwMode="auto">
          <a:xfrm>
            <a:off x="323850" y="1857375"/>
            <a:ext cx="8351838" cy="283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sz="2000" dirty="0" smtClean="0"/>
              <a:t>Then, the use of </a:t>
            </a:r>
            <a:r>
              <a:rPr lang="en-US" sz="2000" dirty="0" err="1" smtClean="0"/>
              <a:t>Kp</a:t>
            </a:r>
            <a:r>
              <a:rPr lang="en-US" sz="2000" dirty="0" smtClean="0"/>
              <a:t> and </a:t>
            </a:r>
            <a:r>
              <a:rPr lang="en-US" sz="2000" dirty="0" err="1" smtClean="0"/>
              <a:t>Ap</a:t>
            </a:r>
            <a:r>
              <a:rPr lang="en-US" sz="2000" dirty="0" smtClean="0"/>
              <a:t> indicators presents some limitations:</a:t>
            </a:r>
          </a:p>
          <a:p>
            <a:pPr algn="just">
              <a:buFontTx/>
              <a:buNone/>
              <a:defRPr/>
            </a:pPr>
            <a:r>
              <a:rPr lang="en-US" sz="2000" b="1" dirty="0" smtClean="0"/>
              <a:t> </a:t>
            </a:r>
          </a:p>
          <a:p>
            <a:pPr marL="648000" algn="just">
              <a:defRPr/>
            </a:pPr>
            <a:r>
              <a:rPr lang="en-US" sz="2800" smtClean="0"/>
              <a:t> Level </a:t>
            </a:r>
            <a:r>
              <a:rPr lang="en-US" sz="2800" dirty="0"/>
              <a:t>of correlation</a:t>
            </a:r>
          </a:p>
          <a:p>
            <a:pPr marL="648000" algn="just">
              <a:defRPr/>
            </a:pPr>
            <a:r>
              <a:rPr lang="en-US" sz="2800" dirty="0" smtClean="0"/>
              <a:t>Temporal resolution</a:t>
            </a:r>
          </a:p>
          <a:p>
            <a:pPr marL="648000" algn="just">
              <a:defRPr/>
            </a:pPr>
            <a:r>
              <a:rPr lang="en-US" sz="2800" dirty="0" smtClean="0"/>
              <a:t> Geographical applicability</a:t>
            </a:r>
          </a:p>
          <a:p>
            <a:pPr marL="648000" algn="just">
              <a:buNone/>
              <a:defRPr/>
            </a:pPr>
            <a:endParaRPr lang="en-US" sz="2800" dirty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8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 of a different approach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1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0E34EE-1E49-4BB1-B074-0CF924BC448E}" type="slidenum">
              <a:rPr lang="es-ES" altLang="fr-FR" sz="1000"/>
              <a:pPr algn="r"/>
              <a:t>7</a:t>
            </a:fld>
            <a:endParaRPr lang="es-ES" altLang="fr-FR" sz="1000"/>
          </a:p>
        </p:txBody>
      </p:sp>
      <p:graphicFrame>
        <p:nvGraphicFramePr>
          <p:cNvPr id="7" name="Diagram 6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9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Need of a different approach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5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E6B6A2-8F43-4B93-BA06-912A1F50F499}" type="slidenum">
              <a:rPr lang="es-ES" altLang="fr-FR" sz="1000"/>
              <a:pPr algn="r"/>
              <a:t>8</a:t>
            </a:fld>
            <a:endParaRPr lang="es-ES" altLang="fr-FR" sz="1000"/>
          </a:p>
        </p:txBody>
      </p:sp>
      <p:graphicFrame>
        <p:nvGraphicFramePr>
          <p:cNvPr id="7" name="Diagram 6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9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7700"/>
          </a:xfrm>
        </p:spPr>
        <p:txBody>
          <a:bodyPr/>
          <a:lstStyle/>
          <a:p>
            <a:pPr lvl="1">
              <a:defRPr/>
            </a:pPr>
            <a:r>
              <a:rPr lang="es-ES_tradnl" sz="2400" b="1" u="sng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es-ES_tradnl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400" b="1" u="sng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different</a:t>
            </a:r>
            <a:r>
              <a:rPr lang="es-ES_tradnl" sz="24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400" b="1" u="sng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approach</a:t>
            </a:r>
            <a:endParaRPr lang="es-ES_tradnl" sz="2400" b="1" u="sng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79" name="Slide Number Placeholder 3"/>
          <p:cNvSpPr txBox="1">
            <a:spLocks/>
          </p:cNvSpPr>
          <p:nvPr/>
        </p:nvSpPr>
        <p:spPr bwMode="auto">
          <a:xfrm>
            <a:off x="67056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9B064D7-723A-4724-A8AA-D3163BD070BE}" type="slidenum">
              <a:rPr lang="es-ES" altLang="fr-FR" sz="1000"/>
              <a:pPr algn="r"/>
              <a:t>9</a:t>
            </a:fld>
            <a:endParaRPr lang="es-ES" altLang="fr-FR" sz="1000"/>
          </a:p>
        </p:txBody>
      </p:sp>
      <p:graphicFrame>
        <p:nvGraphicFramePr>
          <p:cNvPr id="4" name="Diagram 3"/>
          <p:cNvGraphicFramePr/>
          <p:nvPr/>
        </p:nvGraphicFramePr>
        <p:xfrm>
          <a:off x="35496" y="1397000"/>
          <a:ext cx="8646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 bwMode="auto">
          <a:xfrm>
            <a:off x="3124200" y="6553200"/>
            <a:ext cx="2895600" cy="238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s-ES" b="1" i="1" dirty="0" smtClean="0"/>
              <a:t>11</a:t>
            </a:r>
            <a:r>
              <a:rPr lang="en-US" altLang="es-ES" b="1" i="1" baseline="30000" dirty="0" smtClean="0"/>
              <a:t>th</a:t>
            </a:r>
            <a:r>
              <a:rPr lang="en-US" altLang="es-ES" b="1" i="1" dirty="0" smtClean="0"/>
              <a:t> SWW</a:t>
            </a:r>
            <a:r>
              <a:rPr lang="en-US" altLang="es-ES" b="1" i="1" dirty="0" smtClean="0"/>
              <a:t>-2014</a:t>
            </a:r>
            <a:endParaRPr lang="en-US" altLang="es-ES" b="1" i="1" dirty="0" smtClean="0"/>
          </a:p>
        </p:txBody>
      </p:sp>
      <p:sp>
        <p:nvSpPr>
          <p:cNvPr id="8" name="5 Marcador de fecha"/>
          <p:cNvSpPr>
            <a:spLocks noGrp="1"/>
          </p:cNvSpPr>
          <p:nvPr>
            <p:ph type="dt" sz="quarter" idx="12"/>
          </p:nvPr>
        </p:nvSpPr>
        <p:spPr bwMode="auto">
          <a:xfrm>
            <a:off x="457200" y="6572250"/>
            <a:ext cx="1738313" cy="3143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17 November 2014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1431</Words>
  <Application>Microsoft Office PowerPoint</Application>
  <PresentationFormat>On-screen Show (4:3)</PresentationFormat>
  <Paragraphs>239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Diseño personalizado</vt:lpstr>
      <vt:lpstr>  Space Weather Effects over EGNOS Performance in the North of Europe </vt:lpstr>
      <vt:lpstr>SBAS impacted by Ionosphere</vt:lpstr>
      <vt:lpstr>Geomagnetic indexes</vt:lpstr>
      <vt:lpstr>Reaction of geomagnetic indexes</vt:lpstr>
      <vt:lpstr>Reaction of geomagnetic indexes</vt:lpstr>
      <vt:lpstr>Geomagnetic indexes limitations</vt:lpstr>
      <vt:lpstr>Need of a different approach</vt:lpstr>
      <vt:lpstr>Need of a different approach</vt:lpstr>
      <vt:lpstr>Our different approach</vt:lpstr>
      <vt:lpstr>Presentation of our analysis</vt:lpstr>
      <vt:lpstr>Presentation of our analysis</vt:lpstr>
      <vt:lpstr>Presentation of our analysis</vt:lpstr>
      <vt:lpstr>Event #1:  27th-28th</vt:lpstr>
      <vt:lpstr>Event #2:  7th-13th</vt:lpstr>
      <vt:lpstr>Event #3:  18th-20th</vt:lpstr>
      <vt:lpstr>Acknowledge to data providers</vt:lpstr>
      <vt:lpstr>PowerPoint Presentation</vt:lpstr>
      <vt:lpstr>PowerPoint Presentation</vt:lpstr>
      <vt:lpstr>How to Contact ESSP? </vt:lpstr>
    </vt:vector>
  </TitlesOfParts>
  <Company>ITP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 Martínez-Cattáneo</dc:creator>
  <cp:lastModifiedBy>Pedro Pintor</cp:lastModifiedBy>
  <cp:revision>530</cp:revision>
  <dcterms:created xsi:type="dcterms:W3CDTF">2012-03-23T12:03:10Z</dcterms:created>
  <dcterms:modified xsi:type="dcterms:W3CDTF">2014-11-14T07:42:00Z</dcterms:modified>
</cp:coreProperties>
</file>