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1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BB09-4A1C-BD4C-8BFC-CA9FFC7851B3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A6BD-C757-6840-AFEE-4E908FD40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3440" y="2850243"/>
            <a:ext cx="8316619" cy="18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082" tIns="51541" rIns="103082" bIns="51541">
            <a:spAutoFit/>
          </a:bodyPr>
          <a:lstStyle>
            <a:lvl1pPr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1352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B. Heber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N. Dresing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P. Kühl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R. Gomez-Herrero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O. Malandraki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A. Papaioannou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P. Marhavilas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E. Valtonen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O. Raukunen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V. Riihonen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and D. Heynderickx</a:t>
            </a:r>
            <a:r>
              <a:rPr kumimoji="0" lang="en-US" sz="2800" b="1" i="0" u="sng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endParaRPr kumimoji="0" lang="en-US" sz="2800" b="1" i="0" u="none" strike="noStrike" kern="0" cap="none" spc="0" normalizeH="0" baseline="30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13440" y="4817314"/>
            <a:ext cx="7991891" cy="16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082" tIns="51541" rIns="103082" bIns="51541">
            <a:spAutoFit/>
          </a:bodyPr>
          <a:lstStyle>
            <a:lvl1pPr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352550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35255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1352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Christian-Albrechts-Universität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zu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Kiel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Germany, </a:t>
            </a:r>
            <a:r>
              <a:rPr kumimoji="0" lang="en-US" sz="2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Universidad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Alcalá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Departamento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Física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y </a:t>
            </a:r>
            <a:r>
              <a:rPr kumimoji="0" lang="fi-F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Matemáticas</a:t>
            </a:r>
            <a:r>
              <a:rPr kumimoji="0" lang="fi-FI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, Spain, </a:t>
            </a:r>
            <a:r>
              <a:rPr kumimoji="0" lang="en-US" sz="2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IAASARS, National Observatory of Athens, Greece, 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Democritus University of Thrace, Greece 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University of Turku, Finnland,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DH Consultancy, Belgium</a:t>
            </a:r>
            <a:endParaRPr kumimoji="0" lang="fi-FI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Kuva 8" descr="sepserver-compact-tilt-300d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4" y="0"/>
            <a:ext cx="1862378" cy="128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Ryhmitä 23"/>
          <p:cNvGrpSpPr>
            <a:grpSpLocks/>
          </p:cNvGrpSpPr>
          <p:nvPr/>
        </p:nvGrpSpPr>
        <p:grpSpPr bwMode="auto">
          <a:xfrm>
            <a:off x="6077586" y="70565"/>
            <a:ext cx="2886192" cy="967758"/>
            <a:chOff x="31552467" y="1968435"/>
            <a:chExt cx="6783571" cy="2277796"/>
          </a:xfrm>
        </p:grpSpPr>
        <p:pic>
          <p:nvPicPr>
            <p:cNvPr id="15" name="Kuv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2467" y="1968435"/>
              <a:ext cx="2800160" cy="227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Kuva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3670" y="1968435"/>
              <a:ext cx="3352368" cy="227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36286" y="740098"/>
            <a:ext cx="9000064" cy="207385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txBody>
          <a:bodyPr wrap="square" lIns="103082" tIns="51541" rIns="103082" bIns="51541">
            <a:spAutoFit/>
          </a:bodyPr>
          <a:lstStyle>
            <a:lvl1pPr defTabSz="1871663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871663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871663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871663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871663" eaLnBrk="0" hangingPunct="0"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Comparative data quality assessment for ACE SIS, ACE EPAM, WIND 3DP, SOHO/ERNE, and SOHO EPHIN during selected solar energetic particle events</a:t>
            </a:r>
          </a:p>
        </p:txBody>
      </p:sp>
    </p:spTree>
    <p:extLst>
      <p:ext uri="{BB962C8B-B14F-4D97-AF65-F5344CB8AC3E}">
        <p14:creationId xmlns:p14="http://schemas.microsoft.com/office/powerpoint/2010/main" val="183034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7" y="659625"/>
            <a:ext cx="4088974" cy="2789589"/>
          </a:xfrm>
          <a:prstGeom prst="rect">
            <a:avLst/>
          </a:prstGeom>
        </p:spPr>
      </p:pic>
      <p:sp>
        <p:nvSpPr>
          <p:cNvPr id="17" name="Rectangle 58"/>
          <p:cNvSpPr>
            <a:spLocks noChangeArrowheads="1"/>
          </p:cNvSpPr>
          <p:nvPr/>
        </p:nvSpPr>
        <p:spPr bwMode="auto">
          <a:xfrm>
            <a:off x="293781" y="3449214"/>
            <a:ext cx="1952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ACE/SIS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40" y="3449214"/>
            <a:ext cx="20557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0" y="5194163"/>
            <a:ext cx="2430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0000"/>
                </a:solidFill>
              </a:rPr>
              <a:t>ACE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/EPAM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06" y="5137141"/>
            <a:ext cx="1489643" cy="14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4515168" y="442781"/>
            <a:ext cx="2430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SOHO/ERNE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38" y="387727"/>
            <a:ext cx="1753073" cy="161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4737236" y="2440306"/>
            <a:ext cx="2430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SOHO/EPHIN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06" y="2407831"/>
            <a:ext cx="1708806" cy="156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4515168" y="5194163"/>
            <a:ext cx="2232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0000"/>
                </a:solidFill>
              </a:rPr>
              <a:t>WIND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/3DP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67" y="5033390"/>
            <a:ext cx="1765945" cy="14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0" y="492928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93781" y="5915984"/>
            <a:ext cx="173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Magnet  foil </a:t>
            </a:r>
          </a:p>
          <a:p>
            <a:r>
              <a:rPr lang="en-US" sz="2400" b="1" dirty="0" smtClean="0"/>
              <a:t>technique</a:t>
            </a:r>
            <a:endParaRPr lang="en-US" sz="24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293781" y="4066046"/>
            <a:ext cx="173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</a:t>
            </a:r>
            <a:r>
              <a:rPr lang="en-US" sz="2400" b="1" dirty="0" smtClean="0"/>
              <a:t>/dx-E technique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146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05"/>
            <a:ext cx="9144000" cy="45001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0" y="736600"/>
            <a:ext cx="6121400" cy="61214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479" y="1130220"/>
            <a:ext cx="5872211" cy="444987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299" y="1689100"/>
            <a:ext cx="6278617" cy="47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4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42" y="623935"/>
            <a:ext cx="7700735" cy="616379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7" y="35570"/>
            <a:ext cx="9144000" cy="45001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36" y="50800"/>
            <a:ext cx="6362700" cy="6743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4513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Macintosh PowerPoint</Application>
  <PresentationFormat>Bildschirmpräsentation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B. Heber</dc:creator>
  <cp:lastModifiedBy>B. Heber</cp:lastModifiedBy>
  <cp:revision>3</cp:revision>
  <dcterms:created xsi:type="dcterms:W3CDTF">2014-11-17T21:25:25Z</dcterms:created>
  <dcterms:modified xsi:type="dcterms:W3CDTF">2014-11-17T21:46:50Z</dcterms:modified>
</cp:coreProperties>
</file>