
<file path=[Content_Types].xml><?xml version="1.0" encoding="utf-8"?>
<Types xmlns="http://schemas.openxmlformats.org/package/2006/content-types">
  <Default Extension="xml" ContentType="application/xml"/>
  <Default Extension="wav" ContentType="audio/wav"/>
  <Default Extension="bin" ContentType="application/vnd.openxmlformats-officedocument.presentationml.printerSettings"/>
  <Default Extension="png" ContentType="image/png"/>
  <Default Extension="jpe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7"/>
  </p:notesMasterIdLst>
  <p:sldIdLst>
    <p:sldId id="256" r:id="rId2"/>
    <p:sldId id="257" r:id="rId3"/>
    <p:sldId id="258" r:id="rId4"/>
    <p:sldId id="259" r:id="rId5"/>
    <p:sldId id="260" r:id="rId6"/>
  </p:sldIdLst>
  <p:sldSz cx="13004800" cy="9753600"/>
  <p:notesSz cx="6858000" cy="9144000"/>
  <p:defaultTextStyle>
    <a:lvl1pPr defTabSz="584200">
      <a:spcBef>
        <a:spcPts val="700"/>
      </a:spcBef>
      <a:defRPr sz="2800">
        <a:uFill>
          <a:solidFill/>
        </a:uFill>
        <a:latin typeface="CMU Sans Serif"/>
        <a:ea typeface="CMU Sans Serif"/>
        <a:cs typeface="CMU Sans Serif"/>
        <a:sym typeface="CMU Sans Serif"/>
      </a:defRPr>
    </a:lvl1pPr>
    <a:lvl2pPr marL="720700" indent="-403200" defTabSz="584200">
      <a:spcBef>
        <a:spcPts val="700"/>
      </a:spcBef>
      <a:buSzPct val="50000"/>
      <a:defRPr sz="2800">
        <a:uFill>
          <a:solidFill/>
        </a:uFill>
        <a:latin typeface="CMU Sans Serif"/>
        <a:ea typeface="CMU Sans Serif"/>
        <a:cs typeface="CMU Sans Serif"/>
        <a:sym typeface="CMU Sans Serif"/>
      </a:defRPr>
    </a:lvl2pPr>
    <a:lvl3pPr marL="889000" indent="-254000" defTabSz="584200">
      <a:spcBef>
        <a:spcPts val="700"/>
      </a:spcBef>
      <a:buSzPct val="80000"/>
      <a:buChar char="•"/>
      <a:defRPr sz="2800">
        <a:uFill>
          <a:solidFill/>
        </a:uFill>
        <a:latin typeface="CMU Sans Serif"/>
        <a:ea typeface="CMU Sans Serif"/>
        <a:cs typeface="CMU Sans Serif"/>
        <a:sym typeface="CMU Sans Serif"/>
      </a:defRPr>
    </a:lvl3pPr>
    <a:lvl4pPr marL="1206500" indent="-254000" defTabSz="584200">
      <a:spcBef>
        <a:spcPts val="700"/>
      </a:spcBef>
      <a:buSzPct val="80000"/>
      <a:buChar char="•"/>
      <a:defRPr sz="2800">
        <a:uFill>
          <a:solidFill/>
        </a:uFill>
        <a:latin typeface="CMU Sans Serif"/>
        <a:ea typeface="CMU Sans Serif"/>
        <a:cs typeface="CMU Sans Serif"/>
        <a:sym typeface="CMU Sans Serif"/>
      </a:defRPr>
    </a:lvl4pPr>
    <a:lvl5pPr marL="1524000" indent="-254000" defTabSz="584200">
      <a:spcBef>
        <a:spcPts val="700"/>
      </a:spcBef>
      <a:buSzPct val="80000"/>
      <a:buChar char="•"/>
      <a:defRPr sz="2800">
        <a:uFill>
          <a:solidFill/>
        </a:uFill>
        <a:latin typeface="CMU Sans Serif"/>
        <a:ea typeface="CMU Sans Serif"/>
        <a:cs typeface="CMU Sans Serif"/>
        <a:sym typeface="CMU Sans Serif"/>
      </a:defRPr>
    </a:lvl5pPr>
    <a:lvl6pPr marL="1524000" indent="-254000" defTabSz="584200">
      <a:spcBef>
        <a:spcPts val="700"/>
      </a:spcBef>
      <a:buSzPct val="80000"/>
      <a:buChar char="•"/>
      <a:defRPr sz="2800">
        <a:uFill>
          <a:solidFill/>
        </a:uFill>
        <a:latin typeface="CMU Sans Serif"/>
        <a:ea typeface="CMU Sans Serif"/>
        <a:cs typeface="CMU Sans Serif"/>
        <a:sym typeface="CMU Sans Serif"/>
      </a:defRPr>
    </a:lvl6pPr>
    <a:lvl7pPr marL="1524000" indent="-254000" defTabSz="584200">
      <a:spcBef>
        <a:spcPts val="700"/>
      </a:spcBef>
      <a:buSzPct val="80000"/>
      <a:buChar char="•"/>
      <a:defRPr sz="2800">
        <a:uFill>
          <a:solidFill/>
        </a:uFill>
        <a:latin typeface="CMU Sans Serif"/>
        <a:ea typeface="CMU Sans Serif"/>
        <a:cs typeface="CMU Sans Serif"/>
        <a:sym typeface="CMU Sans Serif"/>
      </a:defRPr>
    </a:lvl7pPr>
    <a:lvl8pPr marL="1524000" indent="-254000" defTabSz="584200">
      <a:spcBef>
        <a:spcPts val="700"/>
      </a:spcBef>
      <a:buSzPct val="80000"/>
      <a:buChar char="•"/>
      <a:defRPr sz="2800">
        <a:uFill>
          <a:solidFill/>
        </a:uFill>
        <a:latin typeface="CMU Sans Serif"/>
        <a:ea typeface="CMU Sans Serif"/>
        <a:cs typeface="CMU Sans Serif"/>
        <a:sym typeface="CMU Sans Serif"/>
      </a:defRPr>
    </a:lvl8pPr>
    <a:lvl9pPr marL="1524000" indent="-254000" defTabSz="584200">
      <a:spcBef>
        <a:spcPts val="700"/>
      </a:spcBef>
      <a:buSzPct val="80000"/>
      <a:buChar char="•"/>
      <a:defRPr sz="2800">
        <a:uFill>
          <a:solidFill/>
        </a:uFill>
        <a:latin typeface="CMU Sans Serif"/>
        <a:ea typeface="CMU Sans Serif"/>
        <a:cs typeface="CMU Sans Serif"/>
        <a:sym typeface="CMU Sans Serif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8F44A2F1-9E1F-4B54-A3A2-5F16C0AD49E2}" styleName="">
    <a:tblBg/>
    <a:wholeTbl>
      <a:tcTxStyle b="off" i="off">
        <a:font>
          <a:latin typeface="Baskerville"/>
          <a:ea typeface="Baskerville"/>
          <a:cs typeface="Baskerville"/>
        </a:font>
        <a:srgbClr val="73675A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C5C7C9">
              <a:alpha val="30000"/>
            </a:srgbClr>
          </a:solidFill>
        </a:fill>
      </a:tcStyle>
    </a:band2H>
    <a:firstCol>
      <a:tcTxStyle b="off" i="off">
        <a:font>
          <a:latin typeface="Baskerville"/>
          <a:ea typeface="Baskerville"/>
          <a:cs typeface="Baskerville"/>
        </a:font>
        <a:srgbClr val="73675A"/>
      </a:tcTxStyle>
      <a:tcStyle>
        <a:tcBdr>
          <a:left>
            <a:ln w="28575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000000">
              <a:alpha val="25000"/>
            </a:srgbClr>
          </a:solidFill>
        </a:fill>
      </a:tcStyle>
    </a:firstCol>
    <a:lastRow>
      <a:tcTxStyle b="off" i="off">
        <a:font>
          <a:latin typeface="Baskerville"/>
          <a:ea typeface="Baskerville"/>
          <a:cs typeface="Baskerville"/>
        </a:font>
        <a:srgbClr val="73675A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28575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000000">
              <a:alpha val="25000"/>
            </a:srgbClr>
          </a:solidFill>
        </a:fill>
      </a:tcStyle>
    </a:lastRow>
    <a:firstRow>
      <a:tcTxStyle b="off" i="off">
        <a:font>
          <a:latin typeface="Baskerville"/>
          <a:ea typeface="Baskerville"/>
          <a:cs typeface="Baskerville"/>
        </a:font>
        <a:srgbClr val="73675A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28575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000000">
              <a:alpha val="25000"/>
            </a:srgbClr>
          </a:solidFill>
        </a:fill>
      </a:tcStyle>
    </a:firstRow>
  </a:tblStyle>
  <a:tblStyle styleId="{D51ADE6A-740E-44AE-83CC-AE7238B6C88D}" styleName="">
    <a:tblBg/>
    <a:wholeTbl>
      <a:tcTxStyle b="off" i="off">
        <a:font>
          <a:latin typeface="Baskerville"/>
          <a:ea typeface="Baskerville"/>
          <a:cs typeface="Baskerville"/>
        </a:font>
        <a:srgbClr val="73675A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C5C7C9">
              <a:alpha val="30000"/>
            </a:srgbClr>
          </a:solidFill>
        </a:fill>
      </a:tcStyle>
    </a:band2H>
    <a:firstCol>
      <a:tcTxStyle b="off" i="off">
        <a:font>
          <a:latin typeface="Baskerville"/>
          <a:ea typeface="Baskerville"/>
          <a:cs typeface="Baskerville"/>
        </a:font>
        <a:srgbClr val="73675A"/>
      </a:tcTxStyle>
      <a:tcStyle>
        <a:tcBdr>
          <a:left>
            <a:ln w="28575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000000">
              <a:alpha val="25000"/>
            </a:srgbClr>
          </a:solidFill>
        </a:fill>
      </a:tcStyle>
    </a:firstCol>
    <a:lastRow>
      <a:tcTxStyle b="off" i="off">
        <a:font>
          <a:latin typeface="Baskerville"/>
          <a:ea typeface="Baskerville"/>
          <a:cs typeface="Baskerville"/>
        </a:font>
        <a:srgbClr val="73675A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28575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000000">
              <a:alpha val="25000"/>
            </a:srgbClr>
          </a:solidFill>
        </a:fill>
      </a:tcStyle>
    </a:lastRow>
    <a:firstRow>
      <a:tcTxStyle b="off" i="off">
        <a:font>
          <a:latin typeface="Baskerville"/>
          <a:ea typeface="Baskerville"/>
          <a:cs typeface="Baskerville"/>
        </a:font>
        <a:srgbClr val="73675A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28575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000000">
              <a:alpha val="25000"/>
            </a:srgbClr>
          </a:solidFill>
        </a:fill>
      </a:tcStyle>
    </a:firstRow>
  </a:tblStyle>
  <a:tblStyle styleId="{EEE7283C-3CF3-47DC-8721-378D4A62B228}" styleName="">
    <a:tblBg/>
    <a:wholeTbl>
      <a:tcTxStyle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E6E3D7"/>
          </a:solidFill>
        </a:fill>
      </a:tcStyle>
    </a:wholeTbl>
    <a:band2H>
      <a:tcTxStyle/>
      <a:tcStyle>
        <a:tcBdr/>
        <a:fill>
          <a:solidFill>
            <a:srgbClr val="C3C2C2"/>
          </a:solidFill>
        </a:fill>
      </a:tcStyle>
    </a:band2H>
    <a:firstCol>
      <a:tcTxStyle b="on">
        <a:font>
          <a:latin typeface="Helvetica Light"/>
          <a:ea typeface="Helvetica Light"/>
          <a:cs typeface="Helvetica Light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09C99"/>
          </a:solidFill>
        </a:fill>
      </a:tcStyle>
    </a:firstCol>
    <a:lastRow>
      <a:tcTxStyle b="on">
        <a:font>
          <a:latin typeface="Helvetica Light"/>
          <a:ea typeface="Helvetica Light"/>
          <a:cs typeface="Helvetica Light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lastRow>
    <a:firstRow>
      <a:tcTxStyle b="on">
        <a:font>
          <a:latin typeface="Helvetica Light"/>
          <a:ea typeface="Helvetica Light"/>
          <a:cs typeface="Helvetica Light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firstRow>
  </a:tblStyle>
  <a:tblStyle styleId="{CF821DB8-F4EB-4A41-A1BA-3FCAFE7338EE}" styleName="">
    <a:tblBg/>
    <a:wholeTbl>
      <a:tcTxStyle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DCE5E6"/>
          </a:solidFill>
        </a:fill>
      </a:tcStyle>
    </a:band2H>
    <a:firstCol>
      <a:tcTxStyle b="on">
        <a:font>
          <a:latin typeface="Helvetica Light"/>
          <a:ea typeface="Helvetica Light"/>
          <a:cs typeface="Helvetica Light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Col>
    <a:lastRow>
      <a:tcTxStyle b="on">
        <a:font>
          <a:latin typeface="Helvetica Light"/>
          <a:ea typeface="Helvetica Light"/>
          <a:cs typeface="Helvetica Light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lastRow>
    <a:firstRow>
      <a:tcTxStyle b="on">
        <a:font>
          <a:latin typeface="Helvetica Light"/>
          <a:ea typeface="Helvetica Light"/>
          <a:cs typeface="Helvetica Light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Row>
  </a:tblStyle>
  <a:tblStyle styleId="{33BA23B1-9221-436E-865A-0063620EA4FD}" styleName="">
    <a:tblBg/>
    <a:wholeTbl>
      <a:tcTxStyle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D0D1D2"/>
          </a:solidFill>
        </a:fill>
      </a:tcStyle>
    </a:wholeTbl>
    <a:band2H>
      <a:tcTxStyle/>
      <a:tcStyle>
        <a:tcBdr/>
        <a:fill>
          <a:solidFill>
            <a:srgbClr val="DEDEDF"/>
          </a:solidFill>
        </a:fill>
      </a:tcStyle>
    </a:band2H>
    <a:firstCol>
      <a:tcTxStyle b="on">
        <a:font>
          <a:latin typeface="Helvetica Light"/>
          <a:ea typeface="Helvetica Light"/>
          <a:cs typeface="Helvetica Light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761"/>
          </a:solidFill>
        </a:fill>
      </a:tcStyle>
    </a:firstCol>
    <a:lastRow>
      <a:tcTxStyle b="on">
        <a:font>
          <a:latin typeface="Helvetica Light"/>
          <a:ea typeface="Helvetica Light"/>
          <a:cs typeface="Helvetica Light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909398"/>
          </a:solidFill>
        </a:fill>
      </a:tcStyle>
    </a:lastRow>
    <a:firstRow>
      <a:tcTxStyle b="on">
        <a:font>
          <a:latin typeface="Helvetica Light"/>
          <a:ea typeface="Helvetica Light"/>
          <a:cs typeface="Helvetica Light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67C85"/>
          </a:solidFill>
        </a:fill>
      </a:tcStyle>
    </a:firstRow>
  </a:tblStyle>
  <a:tblStyle styleId="{2708684C-4D16-4618-839F-0558EEFCDFE6}" styleName="">
    <a:tblBg/>
    <a:wholeTbl>
      <a:tcTxStyle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  <a:tblStyle styleId="{4C3C2611-4C71-4FC5-86AE-919BDF0F9419}" styleName="">
    <a:tblBg/>
    <a:wholeTbl>
      <a:tcTxStyle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>
        <a:font>
          <a:latin typeface="Helvetica Light"/>
          <a:ea typeface="Helvetica Light"/>
          <a:cs typeface="Helvetica Light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398CCE"/>
          </a:solidFill>
        </a:fill>
      </a:tcStyle>
    </a:firstCol>
    <a:lastRow>
      <a:tcTxStyle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>
        <a:font>
          <a:latin typeface="Helvetica Light"/>
          <a:ea typeface="Helvetica Light"/>
          <a:cs typeface="Helvetica Light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0365C0"/>
          </a:solidFill>
        </a:fill>
      </a:tcStyle>
    </a:firstRow>
  </a:tblStyle>
  <a:tblStyle styleId="{C7B018BB-80A7-4F77-B60F-C8B233D01FF8}" styleName="">
    <a:tblBg/>
    <a:wholeTbl>
      <a:tcTxStyle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E1E0DA"/>
          </a:solidFill>
        </a:fill>
      </a:tcStyle>
    </a:band2H>
    <a:firstCol>
      <a:tcTxStyle b="on">
        <a:font>
          <a:latin typeface="Helvetica Light"/>
          <a:ea typeface="Helvetica Light"/>
          <a:cs typeface="Helvetica Light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5AC831"/>
          </a:solidFill>
        </a:fill>
      </a:tcStyle>
    </a:firstCol>
    <a:lastRow>
      <a:tcTxStyle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n">
        <a:font>
          <a:latin typeface="Helvetica Light"/>
          <a:ea typeface="Helvetica Light"/>
          <a:cs typeface="Helvetica Light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00882B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56" d="100"/>
          <a:sy n="56" d="100"/>
        </p:scale>
        <p:origin x="-1648" y="-120"/>
      </p:cViewPr>
      <p:guideLst>
        <p:guide orient="horz" pos="3072"/>
        <p:guide pos="4096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theme" Target="theme/theme1.xml"/><Relationship Id="rId1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notesMaster" Target="notesMasters/notesMaster1.xml"/><Relationship Id="rId8" Type="http://schemas.openxmlformats.org/officeDocument/2006/relationships/printerSettings" Target="printerSettings/printerSettings1.bin"/><Relationship Id="rId9" Type="http://schemas.openxmlformats.org/officeDocument/2006/relationships/presProps" Target="presProps.xml"/><Relationship Id="rId1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hape 16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  <p:sp>
        <p:nvSpPr>
          <p:cNvPr id="17" name="Shape 17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</p:spTree>
    <p:extLst>
      <p:ext uri="{BB962C8B-B14F-4D97-AF65-F5344CB8AC3E}">
        <p14:creationId xmlns:p14="http://schemas.microsoft.com/office/powerpoint/2010/main" val="688745134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584200">
      <a:defRPr sz="2200">
        <a:latin typeface="Lucida Grande"/>
        <a:ea typeface="Lucida Grande"/>
        <a:cs typeface="Lucida Grande"/>
        <a:sym typeface="Lucida Grande"/>
      </a:defRPr>
    </a:lvl1pPr>
    <a:lvl2pPr indent="228600" defTabSz="584200">
      <a:defRPr sz="2200">
        <a:latin typeface="Lucida Grande"/>
        <a:ea typeface="Lucida Grande"/>
        <a:cs typeface="Lucida Grande"/>
        <a:sym typeface="Lucida Grande"/>
      </a:defRPr>
    </a:lvl2pPr>
    <a:lvl3pPr indent="457200" defTabSz="584200">
      <a:defRPr sz="2200">
        <a:latin typeface="Lucida Grande"/>
        <a:ea typeface="Lucida Grande"/>
        <a:cs typeface="Lucida Grande"/>
        <a:sym typeface="Lucida Grande"/>
      </a:defRPr>
    </a:lvl3pPr>
    <a:lvl4pPr indent="685800" defTabSz="584200">
      <a:defRPr sz="2200">
        <a:latin typeface="Lucida Grande"/>
        <a:ea typeface="Lucida Grande"/>
        <a:cs typeface="Lucida Grande"/>
        <a:sym typeface="Lucida Grande"/>
      </a:defRPr>
    </a:lvl4pPr>
    <a:lvl5pPr indent="914400" defTabSz="584200">
      <a:defRPr sz="2200">
        <a:latin typeface="Lucida Grande"/>
        <a:ea typeface="Lucida Grande"/>
        <a:cs typeface="Lucida Grande"/>
        <a:sym typeface="Lucida Grande"/>
      </a:defRPr>
    </a:lvl5pPr>
    <a:lvl6pPr indent="1143000" defTabSz="584200">
      <a:defRPr sz="2200">
        <a:latin typeface="Lucida Grande"/>
        <a:ea typeface="Lucida Grande"/>
        <a:cs typeface="Lucida Grande"/>
        <a:sym typeface="Lucida Grande"/>
      </a:defRPr>
    </a:lvl6pPr>
    <a:lvl7pPr indent="1371600" defTabSz="584200">
      <a:defRPr sz="2200">
        <a:latin typeface="Lucida Grande"/>
        <a:ea typeface="Lucida Grande"/>
        <a:cs typeface="Lucida Grande"/>
        <a:sym typeface="Lucida Grande"/>
      </a:defRPr>
    </a:lvl7pPr>
    <a:lvl8pPr indent="1600200" defTabSz="584200">
      <a:defRPr sz="2200">
        <a:latin typeface="Lucida Grande"/>
        <a:ea typeface="Lucida Grande"/>
        <a:cs typeface="Lucida Grande"/>
        <a:sym typeface="Lucida Grande"/>
      </a:defRPr>
    </a:lvl8pPr>
    <a:lvl9pPr indent="1828800" defTabSz="584200">
      <a:defRPr sz="2200">
        <a:latin typeface="Lucida Grande"/>
        <a:ea typeface="Lucida Grande"/>
        <a:cs typeface="Lucida Grande"/>
        <a:sym typeface="Lucida Grande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2_Modèle par défaut copy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hape 8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 b="0">
                <a:solidFill>
                  <a:srgbClr val="000000"/>
                </a:solidFill>
                <a:uFillTx/>
              </a:defRPr>
            </a:pPr>
            <a:r>
              <a:rPr sz="5600" b="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</a:rPr>
              <a:t>Title Text</a:t>
            </a:r>
          </a:p>
        </p:txBody>
      </p:sp>
      <p:sp>
        <p:nvSpPr>
          <p:cNvPr id="9" name="Shape 9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>
              <a:buBlip>
                <a:blip r:embed="rId2"/>
              </a:buBlip>
            </a:lvl1pPr>
            <a:lvl2pPr marL="966200" indent="-331200">
              <a:buBlip>
                <a:blip r:embed="rId3"/>
              </a:buBlip>
              <a:defRPr sz="2300">
                <a:solidFill>
                  <a:srgbClr val="232323"/>
                </a:solidFill>
                <a:uFill>
                  <a:solidFill>
                    <a:srgbClr val="232323"/>
                  </a:solidFill>
                </a:uFill>
              </a:defRPr>
            </a:lvl2pPr>
          </a:lstStyle>
          <a:p>
            <a:pPr lvl="0">
              <a:defRPr sz="1800">
                <a:uFillTx/>
              </a:defRPr>
            </a:pPr>
            <a:r>
              <a:rPr sz="2800">
                <a:uFill>
                  <a:solidFill/>
                </a:uFill>
              </a:rPr>
              <a:t>Body Level One</a:t>
            </a:r>
          </a:p>
          <a:p>
            <a:pPr lvl="1">
              <a:defRPr sz="1800">
                <a:solidFill>
                  <a:srgbClr val="000000"/>
                </a:solidFill>
                <a:uFillTx/>
              </a:defRPr>
            </a:pPr>
            <a:r>
              <a:rPr sz="2300">
                <a:solidFill>
                  <a:srgbClr val="232323"/>
                </a:solidFill>
                <a:uFill>
                  <a:solidFill>
                    <a:srgbClr val="232323"/>
                  </a:solidFill>
                </a:uFill>
              </a:rPr>
              <a:t>Body Level Two</a:t>
            </a:r>
          </a:p>
          <a:p>
            <a:pPr lvl="2">
              <a:defRPr sz="1800">
                <a:uFillTx/>
              </a:defRPr>
            </a:pPr>
            <a:r>
              <a:rPr sz="2800">
                <a:uFill>
                  <a:solidFill/>
                </a:uFill>
              </a:rPr>
              <a:t>Body Level Three</a:t>
            </a:r>
          </a:p>
          <a:p>
            <a:pPr lvl="3">
              <a:defRPr sz="1800">
                <a:uFillTx/>
              </a:defRPr>
            </a:pPr>
            <a:r>
              <a:rPr sz="2800">
                <a:uFill>
                  <a:solidFill/>
                </a:uFill>
              </a:rPr>
              <a:t>Body Level Four</a:t>
            </a:r>
          </a:p>
          <a:p>
            <a:pPr lvl="4">
              <a:defRPr sz="1800">
                <a:uFillTx/>
              </a:defRPr>
            </a:pPr>
            <a:r>
              <a:rPr sz="2800">
                <a:uFill>
                  <a:solidFill/>
                </a:uFill>
              </a:rPr>
              <a:t>Body Level Five</a:t>
            </a:r>
          </a:p>
        </p:txBody>
      </p:sp>
      <p:sp>
        <p:nvSpPr>
          <p:cNvPr id="10" name="Shape 10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2_Modèle par défaut cop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hape 12"/>
          <p:cNvSpPr>
            <a:spLocks noGrp="1"/>
          </p:cNvSpPr>
          <p:nvPr>
            <p:ph type="title"/>
          </p:nvPr>
        </p:nvSpPr>
        <p:spPr>
          <a:xfrm>
            <a:off x="914400" y="2711369"/>
            <a:ext cx="11176000" cy="2451101"/>
          </a:xfrm>
          <a:prstGeom prst="rect">
            <a:avLst/>
          </a:prstGeom>
        </p:spPr>
        <p:txBody>
          <a:bodyPr anchor="ctr"/>
          <a:lstStyle>
            <a:lvl1pPr algn="ctr">
              <a:lnSpc>
                <a:spcPct val="100000"/>
              </a:lnSpc>
              <a:defRPr sz="4200">
                <a:solidFill>
                  <a:srgbClr val="606060"/>
                </a:solidFill>
                <a:uFill>
                  <a:solidFill>
                    <a:srgbClr val="606060"/>
                  </a:solidFill>
                </a:uFill>
                <a:latin typeface="Arial Black"/>
                <a:ea typeface="Arial Black"/>
                <a:cs typeface="Arial Black"/>
                <a:sym typeface="Arial Black"/>
              </a:defRPr>
            </a:lvl1pPr>
          </a:lstStyle>
          <a:p>
            <a:pPr lvl="0">
              <a:defRPr sz="1800" b="0">
                <a:solidFill>
                  <a:srgbClr val="000000"/>
                </a:solidFill>
                <a:uFillTx/>
              </a:defRPr>
            </a:pPr>
            <a:r>
              <a:rPr sz="4200" b="1">
                <a:solidFill>
                  <a:srgbClr val="606060"/>
                </a:solidFill>
                <a:uFill>
                  <a:solidFill>
                    <a:srgbClr val="606060"/>
                  </a:solidFill>
                </a:uFill>
              </a:rPr>
              <a:t>Title Text</a:t>
            </a:r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2_Modèle par défaut copy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4"/>
          <p:cNvSpPr/>
          <p:nvPr/>
        </p:nvSpPr>
        <p:spPr>
          <a:xfrm>
            <a:off x="-1" y="9423400"/>
            <a:ext cx="4000501" cy="3429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 marL="40639" marR="40639">
              <a:spcBef>
                <a:spcPts val="1400"/>
              </a:spcBef>
              <a:buClr>
                <a:srgbClr val="FFFB00"/>
              </a:buClr>
              <a:buFont typeface="Baskerville"/>
              <a:defRPr sz="16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lvl="0">
              <a:defRPr sz="1800">
                <a:uFillTx/>
              </a:defRPr>
            </a:pPr>
            <a:r>
              <a:rPr sz="1600">
                <a:uFill>
                  <a:solidFill/>
                </a:uFill>
              </a:rPr>
              <a:t>T. Dudok de Wit / Tromsø 3/2012</a:t>
            </a:r>
          </a:p>
        </p:txBody>
      </p:sp>
      <p:sp>
        <p:nvSpPr>
          <p:cNvPr id="15" name="Shape 15"/>
          <p:cNvSpPr>
            <a:spLocks noGrp="1"/>
          </p:cNvSpPr>
          <p:nvPr>
            <p:ph type="sldNum" sz="quarter" idx="2"/>
          </p:nvPr>
        </p:nvSpPr>
        <p:spPr>
          <a:xfrm>
            <a:off x="12521350" y="9296400"/>
            <a:ext cx="382700" cy="373106"/>
          </a:xfrm>
          <a:prstGeom prst="rect">
            <a:avLst/>
          </a:prstGeom>
        </p:spPr>
        <p:txBody>
          <a:bodyPr/>
          <a:lstStyle>
            <a:lvl1pPr>
              <a:defRPr sz="1900"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theme" Target="../theme/theme1.xml"/><Relationship Id="rId5" Type="http://schemas.openxmlformats.org/officeDocument/2006/relationships/image" Target="../media/image1.png"/><Relationship Id="rId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/>
          <p:nvPr/>
        </p:nvSpPr>
        <p:spPr>
          <a:xfrm>
            <a:off x="0" y="-349331"/>
            <a:ext cx="13004801" cy="1270001"/>
          </a:xfrm>
          <a:prstGeom prst="rect">
            <a:avLst/>
          </a:prstGeom>
          <a:solidFill>
            <a:srgbClr val="002452"/>
          </a:solidFill>
          <a:ln w="12700">
            <a:miter lim="400000"/>
          </a:ln>
          <a:effectLst>
            <a:outerShdw blurRad="63500" dist="25400" dir="5400000" rotWithShape="0">
              <a:srgbClr val="000000">
                <a:alpha val="50000"/>
              </a:srgbClr>
            </a:outerShdw>
          </a:effectLst>
        </p:spPr>
        <p:txBody>
          <a:bodyPr lIns="0" tIns="0" rIns="0" bIns="0" anchor="ctr"/>
          <a:lstStyle/>
          <a:p>
            <a:pPr marL="40639" marR="40639" lvl="0" algn="ctr">
              <a:spcBef>
                <a:spcPts val="0"/>
              </a:spcBef>
              <a:defRPr sz="3600">
                <a:solidFill>
                  <a:srgbClr val="002452"/>
                </a:solidFill>
                <a:uFill>
                  <a:solidFill>
                    <a:srgbClr val="73675A"/>
                  </a:solidFill>
                </a:uFill>
                <a:latin typeface="Baskerville"/>
                <a:ea typeface="Baskerville"/>
                <a:cs typeface="Baskerville"/>
                <a:sym typeface="Baskerville"/>
              </a:defRPr>
            </a:pPr>
            <a:endParaRPr/>
          </a:p>
        </p:txBody>
      </p:sp>
      <p:sp>
        <p:nvSpPr>
          <p:cNvPr id="3" name="Shape 3"/>
          <p:cNvSpPr/>
          <p:nvPr/>
        </p:nvSpPr>
        <p:spPr>
          <a:xfrm>
            <a:off x="50799" y="9474200"/>
            <a:ext cx="3733801" cy="3302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 marL="40639" marR="40639">
              <a:spcBef>
                <a:spcPts val="1400"/>
              </a:spcBef>
              <a:buClr>
                <a:srgbClr val="FFFB00"/>
              </a:buClr>
              <a:buFont typeface="Baskerville"/>
              <a:defRPr sz="1500">
                <a:solidFill>
                  <a:srgbClr val="7A7A7A"/>
                </a:solidFill>
                <a:uFill>
                  <a:solidFill>
                    <a:srgbClr val="7A7A7A"/>
                  </a:solidFill>
                </a:u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lvl="0">
              <a:defRPr sz="1800">
                <a:solidFill>
                  <a:srgbClr val="000000"/>
                </a:solidFill>
                <a:uFillTx/>
              </a:defRPr>
            </a:pPr>
            <a:r>
              <a:rPr sz="1500">
                <a:solidFill>
                  <a:srgbClr val="7A7A7A"/>
                </a:solidFill>
                <a:uFill>
                  <a:solidFill>
                    <a:srgbClr val="7A7A7A"/>
                  </a:solidFill>
                </a:uFill>
              </a:rPr>
              <a:t>ESWW 11    November 2014</a:t>
            </a:r>
          </a:p>
        </p:txBody>
      </p:sp>
      <p:sp>
        <p:nvSpPr>
          <p:cNvPr id="4" name="Shape 4"/>
          <p:cNvSpPr>
            <a:spLocks noGrp="1"/>
          </p:cNvSpPr>
          <p:nvPr>
            <p:ph type="title"/>
          </p:nvPr>
        </p:nvSpPr>
        <p:spPr>
          <a:xfrm>
            <a:off x="914400" y="-6431"/>
            <a:ext cx="11633200" cy="927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/>
          <a:lstStyle/>
          <a:p>
            <a:pPr lvl="0">
              <a:defRPr sz="1800" b="0">
                <a:solidFill>
                  <a:srgbClr val="000000"/>
                </a:solidFill>
                <a:uFillTx/>
              </a:defRPr>
            </a:pPr>
            <a:r>
              <a:rPr sz="5600" b="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</a:rPr>
              <a:t>Title Text</a:t>
            </a:r>
          </a:p>
        </p:txBody>
      </p:sp>
      <p:sp>
        <p:nvSpPr>
          <p:cNvPr id="5" name="Shape 5"/>
          <p:cNvSpPr>
            <a:spLocks noGrp="1"/>
          </p:cNvSpPr>
          <p:nvPr>
            <p:ph type="body" idx="1"/>
          </p:nvPr>
        </p:nvSpPr>
        <p:spPr>
          <a:xfrm>
            <a:off x="914400" y="1609049"/>
            <a:ext cx="11176000" cy="78449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/>
          <a:lstStyle>
            <a:lvl1pPr>
              <a:buBlip>
                <a:blip r:embed="rId5"/>
              </a:buBlip>
            </a:lvl1pPr>
            <a:lvl2pPr marL="966200" indent="-331200">
              <a:buBlip>
                <a:blip r:embed="rId6"/>
              </a:buBlip>
              <a:defRPr sz="2300">
                <a:solidFill>
                  <a:srgbClr val="232323"/>
                </a:solidFill>
                <a:uFill>
                  <a:solidFill>
                    <a:srgbClr val="232323"/>
                  </a:solidFill>
                </a:uFill>
              </a:defRPr>
            </a:lvl2pPr>
          </a:lstStyle>
          <a:p>
            <a:pPr lvl="0">
              <a:defRPr sz="1800">
                <a:uFillTx/>
              </a:defRPr>
            </a:pPr>
            <a:r>
              <a:rPr sz="2800">
                <a:uFill>
                  <a:solidFill/>
                </a:uFill>
              </a:rPr>
              <a:t>Body Level One</a:t>
            </a:r>
          </a:p>
          <a:p>
            <a:pPr lvl="1">
              <a:defRPr sz="1800">
                <a:solidFill>
                  <a:srgbClr val="000000"/>
                </a:solidFill>
                <a:uFillTx/>
              </a:defRPr>
            </a:pPr>
            <a:r>
              <a:rPr sz="2300">
                <a:solidFill>
                  <a:srgbClr val="232323"/>
                </a:solidFill>
                <a:uFill>
                  <a:solidFill>
                    <a:srgbClr val="232323"/>
                  </a:solidFill>
                </a:uFill>
              </a:rPr>
              <a:t>Body Level Two</a:t>
            </a:r>
          </a:p>
          <a:p>
            <a:pPr lvl="2">
              <a:defRPr sz="1800">
                <a:uFillTx/>
              </a:defRPr>
            </a:pPr>
            <a:r>
              <a:rPr sz="2800">
                <a:uFill>
                  <a:solidFill/>
                </a:uFill>
              </a:rPr>
              <a:t>Body Level Three</a:t>
            </a:r>
          </a:p>
          <a:p>
            <a:pPr lvl="3">
              <a:defRPr sz="1800">
                <a:uFillTx/>
              </a:defRPr>
            </a:pPr>
            <a:r>
              <a:rPr sz="2800">
                <a:uFill>
                  <a:solidFill/>
                </a:uFill>
              </a:rPr>
              <a:t>Body Level Four</a:t>
            </a:r>
          </a:p>
          <a:p>
            <a:pPr lvl="4">
              <a:defRPr sz="1800">
                <a:uFillTx/>
              </a:defRPr>
            </a:pPr>
            <a:r>
              <a:rPr sz="2800">
                <a:uFill>
                  <a:solidFill/>
                </a:uFill>
              </a:rPr>
              <a:t>Body Level Five</a:t>
            </a:r>
          </a:p>
        </p:txBody>
      </p:sp>
      <p:sp>
        <p:nvSpPr>
          <p:cNvPr id="6" name="Shape 6"/>
          <p:cNvSpPr>
            <a:spLocks noGrp="1"/>
          </p:cNvSpPr>
          <p:nvPr>
            <p:ph type="sldNum" sz="quarter" idx="2"/>
          </p:nvPr>
        </p:nvSpPr>
        <p:spPr>
          <a:xfrm>
            <a:off x="12552560" y="9296400"/>
            <a:ext cx="320280" cy="342900"/>
          </a:xfrm>
          <a:prstGeom prst="rect">
            <a:avLst/>
          </a:prstGeom>
          <a:ln w="12700">
            <a:miter lim="400000"/>
          </a:ln>
        </p:spPr>
        <p:txBody>
          <a:bodyPr wrap="none" lIns="0" tIns="0" rIns="0" bIns="0">
            <a:spAutoFit/>
          </a:bodyPr>
          <a:lstStyle>
            <a:lvl1pPr algn="ctr">
              <a:spcBef>
                <a:spcPts val="0"/>
              </a:spcBef>
              <a:defRPr sz="1600">
                <a:uFill>
                  <a:solidFill>
                    <a:srgbClr val="73675A"/>
                  </a:solidFill>
                </a:u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transition xmlns:p14="http://schemas.microsoft.com/office/powerpoint/2010/main" spd="med"/>
  <p:txStyles>
    <p:titleStyle>
      <a:lvl1pPr defTabSz="584200">
        <a:lnSpc>
          <a:spcPct val="90000"/>
        </a:lnSpc>
        <a:defRPr sz="5600" b="1">
          <a:solidFill>
            <a:srgbClr val="FFFFFF"/>
          </a:solidFill>
          <a:uFill>
            <a:solidFill>
              <a:srgbClr val="FFFFFF"/>
            </a:solidFill>
          </a:uFill>
          <a:latin typeface="CMU Sans Serif Bold Extended"/>
          <a:ea typeface="CMU Sans Serif Bold Extended"/>
          <a:cs typeface="CMU Sans Serif Bold Extended"/>
          <a:sym typeface="CMU Sans Serif Bold Extended"/>
        </a:defRPr>
      </a:lvl1pPr>
      <a:lvl2pPr indent="228600" defTabSz="584200">
        <a:lnSpc>
          <a:spcPct val="90000"/>
        </a:lnSpc>
        <a:defRPr sz="5600" b="1">
          <a:solidFill>
            <a:srgbClr val="FFFFFF"/>
          </a:solidFill>
          <a:uFill>
            <a:solidFill>
              <a:srgbClr val="FFFFFF"/>
            </a:solidFill>
          </a:uFill>
          <a:latin typeface="CMU Sans Serif Bold Extended"/>
          <a:ea typeface="CMU Sans Serif Bold Extended"/>
          <a:cs typeface="CMU Sans Serif Bold Extended"/>
          <a:sym typeface="CMU Sans Serif Bold Extended"/>
        </a:defRPr>
      </a:lvl2pPr>
      <a:lvl3pPr indent="457200" defTabSz="584200">
        <a:lnSpc>
          <a:spcPct val="90000"/>
        </a:lnSpc>
        <a:defRPr sz="5600" b="1">
          <a:solidFill>
            <a:srgbClr val="FFFFFF"/>
          </a:solidFill>
          <a:uFill>
            <a:solidFill>
              <a:srgbClr val="FFFFFF"/>
            </a:solidFill>
          </a:uFill>
          <a:latin typeface="CMU Sans Serif Bold Extended"/>
          <a:ea typeface="CMU Sans Serif Bold Extended"/>
          <a:cs typeface="CMU Sans Serif Bold Extended"/>
          <a:sym typeface="CMU Sans Serif Bold Extended"/>
        </a:defRPr>
      </a:lvl3pPr>
      <a:lvl4pPr indent="685800" defTabSz="584200">
        <a:lnSpc>
          <a:spcPct val="90000"/>
        </a:lnSpc>
        <a:defRPr sz="5600" b="1">
          <a:solidFill>
            <a:srgbClr val="FFFFFF"/>
          </a:solidFill>
          <a:uFill>
            <a:solidFill>
              <a:srgbClr val="FFFFFF"/>
            </a:solidFill>
          </a:uFill>
          <a:latin typeface="CMU Sans Serif Bold Extended"/>
          <a:ea typeface="CMU Sans Serif Bold Extended"/>
          <a:cs typeface="CMU Sans Serif Bold Extended"/>
          <a:sym typeface="CMU Sans Serif Bold Extended"/>
        </a:defRPr>
      </a:lvl4pPr>
      <a:lvl5pPr indent="914400" defTabSz="584200">
        <a:lnSpc>
          <a:spcPct val="90000"/>
        </a:lnSpc>
        <a:defRPr sz="5600" b="1">
          <a:solidFill>
            <a:srgbClr val="FFFFFF"/>
          </a:solidFill>
          <a:uFill>
            <a:solidFill>
              <a:srgbClr val="FFFFFF"/>
            </a:solidFill>
          </a:uFill>
          <a:latin typeface="CMU Sans Serif Bold Extended"/>
          <a:ea typeface="CMU Sans Serif Bold Extended"/>
          <a:cs typeface="CMU Sans Serif Bold Extended"/>
          <a:sym typeface="CMU Sans Serif Bold Extended"/>
        </a:defRPr>
      </a:lvl5pPr>
      <a:lvl6pPr indent="1143000" defTabSz="584200">
        <a:lnSpc>
          <a:spcPct val="90000"/>
        </a:lnSpc>
        <a:defRPr sz="5600" b="1">
          <a:solidFill>
            <a:srgbClr val="FFFFFF"/>
          </a:solidFill>
          <a:uFill>
            <a:solidFill>
              <a:srgbClr val="FFFFFF"/>
            </a:solidFill>
          </a:uFill>
          <a:latin typeface="CMU Sans Serif Bold Extended"/>
          <a:ea typeface="CMU Sans Serif Bold Extended"/>
          <a:cs typeface="CMU Sans Serif Bold Extended"/>
          <a:sym typeface="CMU Sans Serif Bold Extended"/>
        </a:defRPr>
      </a:lvl6pPr>
      <a:lvl7pPr indent="1371600" defTabSz="584200">
        <a:lnSpc>
          <a:spcPct val="90000"/>
        </a:lnSpc>
        <a:defRPr sz="5600" b="1">
          <a:solidFill>
            <a:srgbClr val="FFFFFF"/>
          </a:solidFill>
          <a:uFill>
            <a:solidFill>
              <a:srgbClr val="FFFFFF"/>
            </a:solidFill>
          </a:uFill>
          <a:latin typeface="CMU Sans Serif Bold Extended"/>
          <a:ea typeface="CMU Sans Serif Bold Extended"/>
          <a:cs typeface="CMU Sans Serif Bold Extended"/>
          <a:sym typeface="CMU Sans Serif Bold Extended"/>
        </a:defRPr>
      </a:lvl7pPr>
      <a:lvl8pPr indent="1600200" defTabSz="584200">
        <a:lnSpc>
          <a:spcPct val="90000"/>
        </a:lnSpc>
        <a:defRPr sz="5600" b="1">
          <a:solidFill>
            <a:srgbClr val="FFFFFF"/>
          </a:solidFill>
          <a:uFill>
            <a:solidFill>
              <a:srgbClr val="FFFFFF"/>
            </a:solidFill>
          </a:uFill>
          <a:latin typeface="CMU Sans Serif Bold Extended"/>
          <a:ea typeface="CMU Sans Serif Bold Extended"/>
          <a:cs typeface="CMU Sans Serif Bold Extended"/>
          <a:sym typeface="CMU Sans Serif Bold Extended"/>
        </a:defRPr>
      </a:lvl8pPr>
      <a:lvl9pPr indent="1828800" defTabSz="584200">
        <a:lnSpc>
          <a:spcPct val="90000"/>
        </a:lnSpc>
        <a:defRPr sz="5600" b="1">
          <a:solidFill>
            <a:srgbClr val="FFFFFF"/>
          </a:solidFill>
          <a:uFill>
            <a:solidFill>
              <a:srgbClr val="FFFFFF"/>
            </a:solidFill>
          </a:uFill>
          <a:latin typeface="CMU Sans Serif Bold Extended"/>
          <a:ea typeface="CMU Sans Serif Bold Extended"/>
          <a:cs typeface="CMU Sans Serif Bold Extended"/>
          <a:sym typeface="CMU Sans Serif Bold Extended"/>
        </a:defRPr>
      </a:lvl9pPr>
    </p:titleStyle>
    <p:bodyStyle>
      <a:lvl1pPr marL="345600" indent="-345600" defTabSz="584200">
        <a:spcBef>
          <a:spcPts val="700"/>
        </a:spcBef>
        <a:buSzPct val="50000"/>
        <a:buBlip>
          <a:blip r:embed="rId5"/>
        </a:buBlip>
        <a:defRPr sz="2800">
          <a:uFill>
            <a:solidFill/>
          </a:uFill>
          <a:latin typeface="CMU Sans Serif"/>
          <a:ea typeface="CMU Sans Serif"/>
          <a:cs typeface="CMU Sans Serif"/>
          <a:sym typeface="CMU Sans Serif"/>
        </a:defRPr>
      </a:lvl1pPr>
      <a:lvl2pPr marL="720700" indent="-403200" defTabSz="584200">
        <a:spcBef>
          <a:spcPts val="700"/>
        </a:spcBef>
        <a:buSzPct val="50000"/>
        <a:buBlip>
          <a:blip r:embed="rId5"/>
        </a:buBlip>
        <a:defRPr sz="2800">
          <a:uFill>
            <a:solidFill/>
          </a:uFill>
          <a:latin typeface="CMU Sans Serif"/>
          <a:ea typeface="CMU Sans Serif"/>
          <a:cs typeface="CMU Sans Serif"/>
          <a:sym typeface="CMU Sans Serif"/>
        </a:defRPr>
      </a:lvl2pPr>
      <a:lvl3pPr marL="889000" indent="-254000" defTabSz="584200">
        <a:spcBef>
          <a:spcPts val="700"/>
        </a:spcBef>
        <a:buSzPct val="80000"/>
        <a:buChar char="•"/>
        <a:defRPr sz="2800">
          <a:uFill>
            <a:solidFill/>
          </a:uFill>
          <a:latin typeface="CMU Sans Serif"/>
          <a:ea typeface="CMU Sans Serif"/>
          <a:cs typeface="CMU Sans Serif"/>
          <a:sym typeface="CMU Sans Serif"/>
        </a:defRPr>
      </a:lvl3pPr>
      <a:lvl4pPr marL="1206500" indent="-254000" defTabSz="584200">
        <a:spcBef>
          <a:spcPts val="700"/>
        </a:spcBef>
        <a:buSzPct val="80000"/>
        <a:buChar char="•"/>
        <a:defRPr sz="2800">
          <a:uFill>
            <a:solidFill/>
          </a:uFill>
          <a:latin typeface="CMU Sans Serif"/>
          <a:ea typeface="CMU Sans Serif"/>
          <a:cs typeface="CMU Sans Serif"/>
          <a:sym typeface="CMU Sans Serif"/>
        </a:defRPr>
      </a:lvl4pPr>
      <a:lvl5pPr marL="1524000" indent="-254000" defTabSz="584200">
        <a:spcBef>
          <a:spcPts val="700"/>
        </a:spcBef>
        <a:buSzPct val="80000"/>
        <a:buChar char="•"/>
        <a:defRPr sz="2800">
          <a:uFill>
            <a:solidFill/>
          </a:uFill>
          <a:latin typeface="CMU Sans Serif"/>
          <a:ea typeface="CMU Sans Serif"/>
          <a:cs typeface="CMU Sans Serif"/>
          <a:sym typeface="CMU Sans Serif"/>
        </a:defRPr>
      </a:lvl5pPr>
      <a:lvl6pPr marL="1524000" indent="-254000" defTabSz="584200">
        <a:spcBef>
          <a:spcPts val="700"/>
        </a:spcBef>
        <a:buSzPct val="80000"/>
        <a:buChar char="•"/>
        <a:defRPr sz="2800">
          <a:uFill>
            <a:solidFill/>
          </a:uFill>
          <a:latin typeface="CMU Sans Serif"/>
          <a:ea typeface="CMU Sans Serif"/>
          <a:cs typeface="CMU Sans Serif"/>
          <a:sym typeface="CMU Sans Serif"/>
        </a:defRPr>
      </a:lvl6pPr>
      <a:lvl7pPr marL="1524000" indent="-254000" defTabSz="584200">
        <a:spcBef>
          <a:spcPts val="700"/>
        </a:spcBef>
        <a:buSzPct val="80000"/>
        <a:buChar char="•"/>
        <a:defRPr sz="2800">
          <a:uFill>
            <a:solidFill/>
          </a:uFill>
          <a:latin typeface="CMU Sans Serif"/>
          <a:ea typeface="CMU Sans Serif"/>
          <a:cs typeface="CMU Sans Serif"/>
          <a:sym typeface="CMU Sans Serif"/>
        </a:defRPr>
      </a:lvl7pPr>
      <a:lvl8pPr marL="1524000" indent="-254000" defTabSz="584200">
        <a:spcBef>
          <a:spcPts val="700"/>
        </a:spcBef>
        <a:buSzPct val="80000"/>
        <a:buChar char="•"/>
        <a:defRPr sz="2800">
          <a:uFill>
            <a:solidFill/>
          </a:uFill>
          <a:latin typeface="CMU Sans Serif"/>
          <a:ea typeface="CMU Sans Serif"/>
          <a:cs typeface="CMU Sans Serif"/>
          <a:sym typeface="CMU Sans Serif"/>
        </a:defRPr>
      </a:lvl8pPr>
      <a:lvl9pPr marL="1524000" indent="-254000" defTabSz="584200">
        <a:spcBef>
          <a:spcPts val="700"/>
        </a:spcBef>
        <a:buSzPct val="80000"/>
        <a:buChar char="•"/>
        <a:defRPr sz="2800">
          <a:uFill>
            <a:solidFill/>
          </a:uFill>
          <a:latin typeface="CMU Sans Serif"/>
          <a:ea typeface="CMU Sans Serif"/>
          <a:cs typeface="CMU Sans Serif"/>
          <a:sym typeface="CMU Sans Serif"/>
        </a:defRPr>
      </a:lvl9pPr>
    </p:bodyStyle>
    <p:otherStyle>
      <a:lvl1pPr algn="ctr" defTabSz="584200">
        <a:defRPr sz="1600">
          <a:solidFill>
            <a:schemeClr val="tx1"/>
          </a:solidFill>
          <a:uFill>
            <a:solidFill>
              <a:srgbClr val="73675A"/>
            </a:solidFill>
          </a:uFill>
          <a:latin typeface="+mn-lt"/>
          <a:ea typeface="+mn-ea"/>
          <a:cs typeface="+mn-cs"/>
          <a:sym typeface="Calibri"/>
        </a:defRPr>
      </a:lvl1pPr>
      <a:lvl2pPr indent="228600" algn="ctr" defTabSz="584200">
        <a:defRPr sz="1600">
          <a:solidFill>
            <a:schemeClr val="tx1"/>
          </a:solidFill>
          <a:uFill>
            <a:solidFill>
              <a:srgbClr val="73675A"/>
            </a:solidFill>
          </a:uFill>
          <a:latin typeface="+mn-lt"/>
          <a:ea typeface="+mn-ea"/>
          <a:cs typeface="+mn-cs"/>
          <a:sym typeface="Calibri"/>
        </a:defRPr>
      </a:lvl2pPr>
      <a:lvl3pPr indent="457200" algn="ctr" defTabSz="584200">
        <a:defRPr sz="1600">
          <a:solidFill>
            <a:schemeClr val="tx1"/>
          </a:solidFill>
          <a:uFill>
            <a:solidFill>
              <a:srgbClr val="73675A"/>
            </a:solidFill>
          </a:uFill>
          <a:latin typeface="+mn-lt"/>
          <a:ea typeface="+mn-ea"/>
          <a:cs typeface="+mn-cs"/>
          <a:sym typeface="Calibri"/>
        </a:defRPr>
      </a:lvl3pPr>
      <a:lvl4pPr indent="685800" algn="ctr" defTabSz="584200">
        <a:defRPr sz="1600">
          <a:solidFill>
            <a:schemeClr val="tx1"/>
          </a:solidFill>
          <a:uFill>
            <a:solidFill>
              <a:srgbClr val="73675A"/>
            </a:solidFill>
          </a:uFill>
          <a:latin typeface="+mn-lt"/>
          <a:ea typeface="+mn-ea"/>
          <a:cs typeface="+mn-cs"/>
          <a:sym typeface="Calibri"/>
        </a:defRPr>
      </a:lvl4pPr>
      <a:lvl5pPr indent="914400" algn="ctr" defTabSz="584200">
        <a:defRPr sz="1600">
          <a:solidFill>
            <a:schemeClr val="tx1"/>
          </a:solidFill>
          <a:uFill>
            <a:solidFill>
              <a:srgbClr val="73675A"/>
            </a:solidFill>
          </a:uFill>
          <a:latin typeface="+mn-lt"/>
          <a:ea typeface="+mn-ea"/>
          <a:cs typeface="+mn-cs"/>
          <a:sym typeface="Calibri"/>
        </a:defRPr>
      </a:lvl5pPr>
      <a:lvl6pPr indent="1143000" algn="ctr" defTabSz="584200">
        <a:defRPr sz="1600">
          <a:solidFill>
            <a:schemeClr val="tx1"/>
          </a:solidFill>
          <a:uFill>
            <a:solidFill>
              <a:srgbClr val="73675A"/>
            </a:solidFill>
          </a:uFill>
          <a:latin typeface="+mn-lt"/>
          <a:ea typeface="+mn-ea"/>
          <a:cs typeface="+mn-cs"/>
          <a:sym typeface="Calibri"/>
        </a:defRPr>
      </a:lvl6pPr>
      <a:lvl7pPr indent="1371600" algn="ctr" defTabSz="584200">
        <a:defRPr sz="1600">
          <a:solidFill>
            <a:schemeClr val="tx1"/>
          </a:solidFill>
          <a:uFill>
            <a:solidFill>
              <a:srgbClr val="73675A"/>
            </a:solidFill>
          </a:uFill>
          <a:latin typeface="+mn-lt"/>
          <a:ea typeface="+mn-ea"/>
          <a:cs typeface="+mn-cs"/>
          <a:sym typeface="Calibri"/>
        </a:defRPr>
      </a:lvl7pPr>
      <a:lvl8pPr indent="1600200" algn="ctr" defTabSz="584200">
        <a:defRPr sz="1600">
          <a:solidFill>
            <a:schemeClr val="tx1"/>
          </a:solidFill>
          <a:uFill>
            <a:solidFill>
              <a:srgbClr val="73675A"/>
            </a:solidFill>
          </a:uFill>
          <a:latin typeface="+mn-lt"/>
          <a:ea typeface="+mn-ea"/>
          <a:cs typeface="+mn-cs"/>
          <a:sym typeface="Calibri"/>
        </a:defRPr>
      </a:lvl8pPr>
      <a:lvl9pPr indent="1828800" algn="ctr" defTabSz="584200">
        <a:defRPr sz="1600">
          <a:solidFill>
            <a:schemeClr val="tx1"/>
          </a:solidFill>
          <a:uFill>
            <a:solidFill>
              <a:srgbClr val="73675A"/>
            </a:solidFill>
          </a:uFill>
          <a:latin typeface="+mn-lt"/>
          <a:ea typeface="+mn-ea"/>
          <a:cs typeface="+mn-cs"/>
          <a:sym typeface="Calibri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3.png"/><Relationship Id="rId5" Type="http://schemas.openxmlformats.org/officeDocument/2006/relationships/image" Target="../media/image4.jpeg"/><Relationship Id="rId6" Type="http://schemas.openxmlformats.org/officeDocument/2006/relationships/image" Target="../media/image5.png"/><Relationship Id="rId7" Type="http://schemas.openxmlformats.org/officeDocument/2006/relationships/image" Target="../media/image1.png"/><Relationship Id="rId8" Type="http://schemas.openxmlformats.org/officeDocument/2006/relationships/image" Target="../media/image6.png"/><Relationship Id="rId1" Type="http://schemas.microsoft.com/office/2007/relationships/media" Target="../media/media1.wav"/><Relationship Id="rId2" Type="http://schemas.openxmlformats.org/officeDocument/2006/relationships/audio" Target="../media/media1.wav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4" Type="http://schemas.openxmlformats.org/officeDocument/2006/relationships/image" Target="../media/image7.png"/><Relationship Id="rId5" Type="http://schemas.openxmlformats.org/officeDocument/2006/relationships/image" Target="../media/image8.png"/><Relationship Id="rId6" Type="http://schemas.openxmlformats.org/officeDocument/2006/relationships/image" Target="../media/image9.png"/><Relationship Id="rId7" Type="http://schemas.openxmlformats.org/officeDocument/2006/relationships/image" Target="../media/image6.png"/><Relationship Id="rId1" Type="http://schemas.microsoft.com/office/2007/relationships/media" Target="../media/media2.wav"/><Relationship Id="rId2" Type="http://schemas.openxmlformats.org/officeDocument/2006/relationships/audio" Target="../media/media2.wav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media3.wav"/><Relationship Id="rId4" Type="http://schemas.openxmlformats.org/officeDocument/2006/relationships/slideLayout" Target="../slideLayouts/slideLayout1.xml"/><Relationship Id="rId5" Type="http://schemas.openxmlformats.org/officeDocument/2006/relationships/image" Target="../media/image10.png"/><Relationship Id="rId6" Type="http://schemas.openxmlformats.org/officeDocument/2006/relationships/image" Target="../media/image11.png"/><Relationship Id="rId7" Type="http://schemas.openxmlformats.org/officeDocument/2006/relationships/image" Target="../media/image1.png"/><Relationship Id="rId8" Type="http://schemas.openxmlformats.org/officeDocument/2006/relationships/image" Target="../media/image6.png"/><Relationship Id="rId1" Type="http://schemas.openxmlformats.org/officeDocument/2006/relationships/tags" Target="../tags/tag1.xml"/><Relationship Id="rId2" Type="http://schemas.microsoft.com/office/2007/relationships/media" Target="../media/media3.wav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4" Type="http://schemas.openxmlformats.org/officeDocument/2006/relationships/image" Target="../media/image12.png"/><Relationship Id="rId5" Type="http://schemas.openxmlformats.org/officeDocument/2006/relationships/image" Target="../media/image6.png"/><Relationship Id="rId1" Type="http://schemas.microsoft.com/office/2007/relationships/media" Target="../media/media4.wav"/><Relationship Id="rId2" Type="http://schemas.openxmlformats.org/officeDocument/2006/relationships/audio" Target="../media/media4.wav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4" Type="http://schemas.openxmlformats.org/officeDocument/2006/relationships/image" Target="../media/image13.png"/><Relationship Id="rId5" Type="http://schemas.openxmlformats.org/officeDocument/2006/relationships/image" Target="../media/image6.png"/><Relationship Id="rId1" Type="http://schemas.microsoft.com/office/2007/relationships/media" Target="../media/media5.wav"/><Relationship Id="rId2" Type="http://schemas.openxmlformats.org/officeDocument/2006/relationships/audio" Target="../media/media5.wav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Shape 19"/>
          <p:cNvSpPr>
            <a:spLocks noGrp="1"/>
          </p:cNvSpPr>
          <p:nvPr>
            <p:ph type="title"/>
          </p:nvPr>
        </p:nvSpPr>
        <p:spPr>
          <a:xfrm>
            <a:off x="113707" y="166682"/>
            <a:ext cx="12777385" cy="1845762"/>
          </a:xfrm>
          <a:prstGeom prst="rect">
            <a:avLst/>
          </a:prstGeom>
        </p:spPr>
        <p:txBody>
          <a:bodyPr/>
          <a:lstStyle/>
          <a:p>
            <a:pPr lvl="0">
              <a:lnSpc>
                <a:spcPct val="80000"/>
              </a:lnSpc>
              <a:defRPr sz="1800" b="0">
                <a:solidFill>
                  <a:srgbClr val="000000"/>
                </a:solidFill>
                <a:uFillTx/>
              </a:defRPr>
            </a:pPr>
            <a:r>
              <a:rPr sz="5200" b="1">
                <a:solidFill>
                  <a:srgbClr val="232323"/>
                </a:solidFill>
                <a:uFill>
                  <a:solidFill>
                    <a:srgbClr val="606060"/>
                  </a:solidFill>
                </a:uFill>
              </a:rPr>
              <a:t>Trend detection </a:t>
            </a:r>
            <a:br>
              <a:rPr sz="5200" b="1">
                <a:solidFill>
                  <a:srgbClr val="232323"/>
                </a:solidFill>
                <a:uFill>
                  <a:solidFill>
                    <a:srgbClr val="606060"/>
                  </a:solidFill>
                </a:uFill>
              </a:rPr>
            </a:br>
            <a:r>
              <a:rPr sz="5200" b="1">
                <a:solidFill>
                  <a:srgbClr val="232323"/>
                </a:solidFill>
                <a:uFill>
                  <a:solidFill>
                    <a:srgbClr val="606060"/>
                  </a:solidFill>
                </a:uFill>
              </a:rPr>
              <a:t>in solar spectral irradiance data</a:t>
            </a:r>
          </a:p>
        </p:txBody>
      </p:sp>
      <p:sp>
        <p:nvSpPr>
          <p:cNvPr id="20" name="Shape 20"/>
          <p:cNvSpPr/>
          <p:nvPr/>
        </p:nvSpPr>
        <p:spPr>
          <a:xfrm>
            <a:off x="1127586" y="2012443"/>
            <a:ext cx="10494632" cy="87884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marL="40639" marR="40639" lvl="0" algn="ctr">
              <a:spcBef>
                <a:spcPts val="0"/>
              </a:spcBef>
              <a:defRPr sz="1800">
                <a:uFillTx/>
              </a:defRPr>
            </a:pPr>
            <a:r>
              <a:rPr sz="2400">
                <a:solidFill>
                  <a:srgbClr val="232323"/>
                </a:solidFill>
                <a:uFill>
                  <a:solidFill>
                    <a:srgbClr val="232323"/>
                  </a:solidFill>
                </a:uFill>
              </a:rPr>
              <a:t>T. Dudok de Wit, M. Kretzschmar, M. Schöll</a:t>
            </a:r>
          </a:p>
          <a:p>
            <a:pPr marL="40639" marR="40639" lvl="0" algn="ctr">
              <a:spcBef>
                <a:spcPts val="0"/>
              </a:spcBef>
              <a:defRPr sz="1800">
                <a:uFillTx/>
              </a:defRPr>
            </a:pPr>
            <a:r>
              <a:rPr sz="2400" i="1">
                <a:solidFill>
                  <a:srgbClr val="232323"/>
                </a:solidFill>
                <a:uFill>
                  <a:solidFill>
                    <a:srgbClr val="232323"/>
                  </a:solidFill>
                </a:uFill>
              </a:rPr>
              <a:t>CNRS and University of Orléans</a:t>
            </a:r>
          </a:p>
        </p:txBody>
      </p:sp>
      <p:pic>
        <p:nvPicPr>
          <p:cNvPr id="21" name="logo SOLID small.png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2147051" y="2819554"/>
            <a:ext cx="641415" cy="635001"/>
          </a:xfrm>
          <a:prstGeom prst="rect">
            <a:avLst/>
          </a:prstGeom>
          <a:ln w="12700">
            <a:miter lim="400000"/>
          </a:ln>
        </p:spPr>
      </p:pic>
      <p:pic>
        <p:nvPicPr>
          <p:cNvPr id="22" name="logo_TOSCA_with_name_small.jpg"/>
          <p:cNvPicPr/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12171353" y="3626664"/>
            <a:ext cx="617113" cy="635001"/>
          </a:xfrm>
          <a:prstGeom prst="rect">
            <a:avLst/>
          </a:prstGeom>
          <a:ln w="12700">
            <a:round/>
          </a:ln>
        </p:spPr>
      </p:pic>
      <p:pic>
        <p:nvPicPr>
          <p:cNvPr id="23" name="logo FP7.png"/>
          <p:cNvPicPr/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12044425" y="2012443"/>
            <a:ext cx="846668" cy="635001"/>
          </a:xfrm>
          <a:prstGeom prst="rect">
            <a:avLst/>
          </a:prstGeom>
          <a:ln w="12700">
            <a:miter lim="400000"/>
          </a:ln>
        </p:spPr>
      </p:pic>
      <p:sp>
        <p:nvSpPr>
          <p:cNvPr id="24" name="Shape 24"/>
          <p:cNvSpPr/>
          <p:nvPr/>
        </p:nvSpPr>
        <p:spPr>
          <a:xfrm>
            <a:off x="-238793" y="3026031"/>
            <a:ext cx="13027260" cy="567258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5360"/>
                </a:moveTo>
                <a:lnTo>
                  <a:pt x="4439" y="0"/>
                </a:lnTo>
                <a:lnTo>
                  <a:pt x="7373" y="9641"/>
                </a:lnTo>
                <a:lnTo>
                  <a:pt x="8786" y="7548"/>
                </a:lnTo>
                <a:lnTo>
                  <a:pt x="12697" y="15889"/>
                </a:lnTo>
                <a:lnTo>
                  <a:pt x="14260" y="11545"/>
                </a:lnTo>
                <a:lnTo>
                  <a:pt x="16213" y="17356"/>
                </a:lnTo>
                <a:lnTo>
                  <a:pt x="17029" y="15440"/>
                </a:lnTo>
                <a:lnTo>
                  <a:pt x="21600" y="21600"/>
                </a:lnTo>
              </a:path>
            </a:pathLst>
          </a:custGeom>
          <a:ln w="152400">
            <a:solidFill>
              <a:srgbClr val="C82506"/>
            </a:solidFill>
            <a:miter lim="400000"/>
            <a:tailEnd type="triangle"/>
          </a:ln>
          <a:effectLst>
            <a:outerShdw blurRad="63500" dist="50800" dir="8105682" rotWithShape="0">
              <a:srgbClr val="000000">
                <a:alpha val="50000"/>
              </a:srgbClr>
            </a:outerShdw>
          </a:effectLst>
        </p:spPr>
        <p:txBody>
          <a:bodyPr lIns="0" tIns="0" rIns="0" bIns="0" anchor="ctr"/>
          <a:lstStyle/>
          <a:p>
            <a:pPr marL="40639" marR="40639" lvl="0" algn="ctr">
              <a:spcBef>
                <a:spcPts val="0"/>
              </a:spcBef>
              <a:defRPr sz="3600">
                <a:solidFill>
                  <a:srgbClr val="73675A"/>
                </a:solidFill>
                <a:uFill>
                  <a:solidFill>
                    <a:srgbClr val="73675A"/>
                  </a:solidFill>
                </a:uFill>
                <a:latin typeface="Baskerville"/>
                <a:ea typeface="Baskerville"/>
                <a:cs typeface="Baskerville"/>
                <a:sym typeface="Baskerville"/>
              </a:defRPr>
            </a:pPr>
            <a:endParaRPr/>
          </a:p>
        </p:txBody>
      </p:sp>
      <p:sp>
        <p:nvSpPr>
          <p:cNvPr id="25" name="Shape 25"/>
          <p:cNvSpPr/>
          <p:nvPr/>
        </p:nvSpPr>
        <p:spPr>
          <a:xfrm>
            <a:off x="1792483" y="3717233"/>
            <a:ext cx="9829735" cy="5583900"/>
          </a:xfrm>
          <a:prstGeom prst="rect">
            <a:avLst/>
          </a:prstGeom>
          <a:solidFill>
            <a:srgbClr val="FFFCD7">
              <a:alpha val="92870"/>
            </a:srgb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/>
          <a:p>
            <a:pPr marL="40639" marR="40639" lvl="0" algn="ctr">
              <a:lnSpc>
                <a:spcPct val="90000"/>
              </a:lnSpc>
              <a:spcBef>
                <a:spcPts val="0"/>
              </a:spcBef>
              <a:defRPr sz="1800">
                <a:uFillTx/>
              </a:defRPr>
            </a:pPr>
            <a:r>
              <a:rPr sz="3400" b="1">
                <a:uFill>
                  <a:solidFill>
                    <a:srgbClr val="73675A"/>
                  </a:solidFill>
                </a:uFill>
                <a:latin typeface="+mj-lt"/>
                <a:ea typeface="+mj-ea"/>
                <a:cs typeface="+mj-cs"/>
                <a:sym typeface="Helvetica Neue"/>
              </a:rPr>
              <a:t>Summary</a:t>
            </a:r>
            <a:r>
              <a:rPr sz="2400" b="1">
                <a:uFill>
                  <a:solidFill>
                    <a:srgbClr val="73675A"/>
                  </a:solidFill>
                </a:uFill>
                <a:latin typeface="+mj-lt"/>
                <a:ea typeface="+mj-ea"/>
                <a:cs typeface="+mj-cs"/>
                <a:sym typeface="Helvetica Neue"/>
              </a:rPr>
              <a:t> </a:t>
            </a:r>
          </a:p>
          <a:p>
            <a:pPr marL="40639" marR="40639" lvl="0">
              <a:lnSpc>
                <a:spcPct val="90000"/>
              </a:lnSpc>
              <a:spcBef>
                <a:spcPts val="0"/>
              </a:spcBef>
              <a:defRPr sz="1800">
                <a:uFillTx/>
              </a:defRPr>
            </a:pPr>
            <a:endParaRPr sz="2400" b="1">
              <a:uFill>
                <a:solidFill>
                  <a:srgbClr val="73675A"/>
                </a:solidFill>
              </a:uFill>
              <a:latin typeface="+mj-lt"/>
              <a:ea typeface="+mj-ea"/>
              <a:cs typeface="+mj-cs"/>
              <a:sym typeface="Helvetica Neue"/>
            </a:endParaRPr>
          </a:p>
          <a:p>
            <a:pPr marL="336868" marR="40639" lvl="0" indent="-296228">
              <a:lnSpc>
                <a:spcPct val="90000"/>
              </a:lnSpc>
              <a:spcBef>
                <a:spcPts val="0"/>
              </a:spcBef>
              <a:buSzPct val="50000"/>
              <a:buBlip>
                <a:blip r:embed="rId7"/>
              </a:buBlip>
              <a:defRPr sz="1800">
                <a:uFillTx/>
              </a:defRPr>
            </a:pPr>
            <a:r>
              <a:rPr sz="2400" b="1">
                <a:uFill>
                  <a:solidFill>
                    <a:srgbClr val="73675A"/>
                  </a:solidFill>
                </a:uFill>
                <a:latin typeface="+mj-lt"/>
                <a:ea typeface="+mj-ea"/>
                <a:cs typeface="+mj-cs"/>
                <a:sym typeface="Helvetica Neue"/>
              </a:rPr>
              <a:t>Maintaining long-term stability in solar spectral irradiance measurements is a major challenge !</a:t>
            </a:r>
          </a:p>
          <a:p>
            <a:pPr marL="336868" marR="40639" lvl="0" indent="-296228">
              <a:lnSpc>
                <a:spcPct val="90000"/>
              </a:lnSpc>
              <a:spcBef>
                <a:spcPts val="0"/>
              </a:spcBef>
              <a:buSzPct val="50000"/>
              <a:buBlip>
                <a:blip r:embed="rId7"/>
              </a:buBlip>
              <a:defRPr sz="1800">
                <a:uFillTx/>
              </a:defRPr>
            </a:pPr>
            <a:endParaRPr sz="2400" b="1">
              <a:uFill>
                <a:solidFill>
                  <a:srgbClr val="73675A"/>
                </a:solidFill>
              </a:uFill>
              <a:latin typeface="+mj-lt"/>
              <a:ea typeface="+mj-ea"/>
              <a:cs typeface="+mj-cs"/>
              <a:sym typeface="Helvetica Neue"/>
            </a:endParaRPr>
          </a:p>
          <a:p>
            <a:pPr marL="336868" marR="40639" lvl="0" indent="-296228">
              <a:lnSpc>
                <a:spcPct val="90000"/>
              </a:lnSpc>
              <a:spcBef>
                <a:spcPts val="0"/>
              </a:spcBef>
              <a:buSzPct val="50000"/>
              <a:buBlip>
                <a:blip r:embed="rId7"/>
              </a:buBlip>
              <a:defRPr sz="1800">
                <a:uFillTx/>
              </a:defRPr>
            </a:pPr>
            <a:r>
              <a:rPr sz="2400" b="1">
                <a:uFill>
                  <a:solidFill>
                    <a:srgbClr val="73675A"/>
                  </a:solidFill>
                </a:uFill>
                <a:latin typeface="+mj-lt"/>
                <a:ea typeface="+mj-ea"/>
                <a:cs typeface="+mj-cs"/>
                <a:sym typeface="Helvetica Neue"/>
              </a:rPr>
              <a:t>Are there alternative methods of checking for the existence of (possibly uncorrected) trends ?</a:t>
            </a:r>
          </a:p>
          <a:p>
            <a:pPr marL="336868" marR="40639" lvl="0" indent="-296228">
              <a:lnSpc>
                <a:spcPct val="90000"/>
              </a:lnSpc>
              <a:spcBef>
                <a:spcPts val="0"/>
              </a:spcBef>
              <a:buSzPct val="50000"/>
              <a:buBlip>
                <a:blip r:embed="rId7"/>
              </a:buBlip>
              <a:defRPr sz="1800">
                <a:uFillTx/>
              </a:defRPr>
            </a:pPr>
            <a:endParaRPr sz="2400" b="1">
              <a:uFill>
                <a:solidFill>
                  <a:srgbClr val="73675A"/>
                </a:solidFill>
              </a:uFill>
              <a:latin typeface="+mj-lt"/>
              <a:ea typeface="+mj-ea"/>
              <a:cs typeface="+mj-cs"/>
              <a:sym typeface="Helvetica Neue"/>
            </a:endParaRPr>
          </a:p>
          <a:p>
            <a:pPr marL="336868" marR="40639" lvl="0" indent="-296228">
              <a:lnSpc>
                <a:spcPct val="90000"/>
              </a:lnSpc>
              <a:spcBef>
                <a:spcPts val="0"/>
              </a:spcBef>
              <a:buSzPct val="50000"/>
              <a:buBlip>
                <a:blip r:embed="rId7"/>
              </a:buBlip>
              <a:defRPr sz="1800">
                <a:uFillTx/>
              </a:defRPr>
            </a:pPr>
            <a:r>
              <a:rPr sz="2400" b="1">
                <a:uFill>
                  <a:solidFill>
                    <a:srgbClr val="73675A"/>
                  </a:solidFill>
                </a:uFill>
                <a:latin typeface="+mj-lt"/>
                <a:ea typeface="+mj-ea"/>
                <a:cs typeface="+mj-cs"/>
                <a:sym typeface="Helvetica Neue"/>
              </a:rPr>
              <a:t>We propose: a non-parametric comparison of UV irradiance data with various solar UV proxies. </a:t>
            </a:r>
          </a:p>
          <a:p>
            <a:pPr marL="336868" marR="40639" lvl="0" indent="-296228">
              <a:lnSpc>
                <a:spcPct val="90000"/>
              </a:lnSpc>
              <a:spcBef>
                <a:spcPts val="0"/>
              </a:spcBef>
              <a:buSzPct val="50000"/>
              <a:buBlip>
                <a:blip r:embed="rId7"/>
              </a:buBlip>
              <a:defRPr sz="1800">
                <a:uFillTx/>
              </a:defRPr>
            </a:pPr>
            <a:endParaRPr sz="2400" b="1">
              <a:uFill>
                <a:solidFill>
                  <a:srgbClr val="73675A"/>
                </a:solidFill>
              </a:uFill>
              <a:latin typeface="+mj-lt"/>
              <a:ea typeface="+mj-ea"/>
              <a:cs typeface="+mj-cs"/>
              <a:sym typeface="Helvetica Neue"/>
            </a:endParaRPr>
          </a:p>
          <a:p>
            <a:pPr marL="336868" marR="40639" lvl="0" indent="-296228">
              <a:lnSpc>
                <a:spcPct val="90000"/>
              </a:lnSpc>
              <a:spcBef>
                <a:spcPts val="0"/>
              </a:spcBef>
              <a:buSzPct val="50000"/>
              <a:buBlip>
                <a:blip r:embed="rId7"/>
              </a:buBlip>
              <a:defRPr sz="1800">
                <a:uFillTx/>
              </a:defRPr>
            </a:pPr>
            <a:r>
              <a:rPr sz="2400" b="1">
                <a:uFill>
                  <a:solidFill>
                    <a:srgbClr val="73675A"/>
                  </a:solidFill>
                </a:uFill>
                <a:latin typeface="+mj-lt"/>
                <a:ea typeface="+mj-ea"/>
                <a:cs typeface="+mj-cs"/>
                <a:sym typeface="Helvetica Neue"/>
              </a:rPr>
              <a:t>No assumption is made the functional relationship between proxy and UV, as long as it is one-to-one.</a:t>
            </a:r>
          </a:p>
          <a:p>
            <a:pPr marL="336868" marR="40639" lvl="0" indent="-296228">
              <a:lnSpc>
                <a:spcPct val="90000"/>
              </a:lnSpc>
              <a:spcBef>
                <a:spcPts val="0"/>
              </a:spcBef>
              <a:buSzPct val="50000"/>
              <a:buBlip>
                <a:blip r:embed="rId7"/>
              </a:buBlip>
              <a:defRPr sz="1800">
                <a:uFillTx/>
              </a:defRPr>
            </a:pPr>
            <a:endParaRPr sz="2400" b="1">
              <a:uFill>
                <a:solidFill>
                  <a:srgbClr val="73675A"/>
                </a:solidFill>
              </a:uFill>
              <a:latin typeface="+mj-lt"/>
              <a:ea typeface="+mj-ea"/>
              <a:cs typeface="+mj-cs"/>
              <a:sym typeface="Helvetica Neue"/>
            </a:endParaRPr>
          </a:p>
          <a:p>
            <a:pPr marL="336868" marR="40639" lvl="0" indent="-296228">
              <a:lnSpc>
                <a:spcPct val="90000"/>
              </a:lnSpc>
              <a:spcBef>
                <a:spcPts val="0"/>
              </a:spcBef>
              <a:buSzPct val="50000"/>
              <a:buBlip>
                <a:blip r:embed="rId7"/>
              </a:buBlip>
              <a:defRPr sz="1800">
                <a:uFillTx/>
              </a:defRPr>
            </a:pPr>
            <a:r>
              <a:rPr sz="2400" b="1">
                <a:uFill>
                  <a:solidFill>
                    <a:srgbClr val="73675A"/>
                  </a:solidFill>
                </a:uFill>
                <a:latin typeface="+mj-lt"/>
                <a:ea typeface="+mj-ea"/>
                <a:cs typeface="+mj-cs"/>
                <a:sym typeface="Helvetica Neue"/>
              </a:rPr>
              <a:t>We apply the method to hotly debated SORCE/SOLSTICE data (version 13).</a:t>
            </a:r>
          </a:p>
        </p:txBody>
      </p:sp>
      <p:pic>
        <p:nvPicPr>
          <p:cNvPr id="2" name="Son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1976100" y="8724900"/>
            <a:ext cx="812800" cy="812800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>
            <a:off x="0" y="9332515"/>
            <a:ext cx="3004528" cy="41036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 cap="flat">
            <a:noFill/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l" defTabSz="584200" rtl="0" fontAlgn="auto" latinLnBrk="1" hangingPunct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fr-FR" sz="2000" b="0" i="1" u="none" strike="noStrike" cap="none" spc="0" normalizeH="0" baseline="0" dirty="0" err="1" smtClean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Fill>
                  <a:solidFill>
                    <a:srgbClr val="000000"/>
                  </a:solidFill>
                </a:uFill>
                <a:latin typeface="Calibri"/>
                <a:ea typeface="CMU Sans Serif"/>
                <a:cs typeface="Calibri"/>
                <a:sym typeface="CMU Sans Serif"/>
              </a:rPr>
              <a:t>Each</a:t>
            </a:r>
            <a:r>
              <a:rPr kumimoji="0" lang="fr-FR" sz="2000" b="0" i="1" u="none" strike="noStrike" cap="none" spc="0" normalizeH="0" baseline="0" dirty="0" smtClean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Fill>
                  <a:solidFill>
                    <a:srgbClr val="000000"/>
                  </a:solidFill>
                </a:uFill>
                <a:latin typeface="Calibri"/>
                <a:ea typeface="CMU Sans Serif"/>
                <a:cs typeface="Calibri"/>
                <a:sym typeface="CMU Sans Serif"/>
              </a:rPr>
              <a:t> </a:t>
            </a:r>
            <a:r>
              <a:rPr kumimoji="0" lang="fr-FR" sz="2000" b="0" i="1" u="none" strike="noStrike" cap="none" spc="0" normalizeH="0" baseline="0" dirty="0" err="1" smtClean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Fill>
                  <a:solidFill>
                    <a:srgbClr val="000000"/>
                  </a:solidFill>
                </a:uFill>
                <a:latin typeface="Calibri"/>
                <a:ea typeface="CMU Sans Serif"/>
                <a:cs typeface="Calibri"/>
                <a:sym typeface="CMU Sans Serif"/>
              </a:rPr>
              <a:t>slide</a:t>
            </a:r>
            <a:r>
              <a:rPr kumimoji="0" lang="fr-FR" sz="2000" b="0" i="1" u="none" strike="noStrike" cap="none" spc="0" normalizeH="0" baseline="0" dirty="0" smtClean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Fill>
                  <a:solidFill>
                    <a:srgbClr val="000000"/>
                  </a:solidFill>
                </a:uFill>
                <a:latin typeface="Calibri"/>
                <a:ea typeface="CMU Sans Serif"/>
                <a:cs typeface="Calibri"/>
                <a:sym typeface="CMU Sans Serif"/>
              </a:rPr>
              <a:t> </a:t>
            </a:r>
            <a:r>
              <a:rPr kumimoji="0" lang="fr-FR" sz="2000" b="0" i="1" u="none" strike="noStrike" cap="none" spc="0" normalizeH="0" baseline="0" dirty="0" err="1" smtClean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Fill>
                  <a:solidFill>
                    <a:srgbClr val="000000"/>
                  </a:solidFill>
                </a:uFill>
                <a:latin typeface="Calibri"/>
                <a:ea typeface="CMU Sans Serif"/>
                <a:cs typeface="Calibri"/>
                <a:sym typeface="CMU Sans Serif"/>
              </a:rPr>
              <a:t>takes</a:t>
            </a:r>
            <a:r>
              <a:rPr kumimoji="0" lang="fr-FR" sz="2000" b="0" i="1" u="none" strike="noStrike" cap="none" spc="0" normalizeH="0" baseline="0" dirty="0" smtClean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Fill>
                  <a:solidFill>
                    <a:srgbClr val="000000"/>
                  </a:solidFill>
                </a:uFill>
                <a:latin typeface="Calibri"/>
                <a:ea typeface="CMU Sans Serif"/>
                <a:cs typeface="Calibri"/>
                <a:sym typeface="CMU Sans Serif"/>
              </a:rPr>
              <a:t> 30</a:t>
            </a:r>
            <a:r>
              <a:rPr kumimoji="0" lang="fr-FR" sz="2000" b="0" i="1" u="none" strike="noStrike" cap="none" spc="0" normalizeH="0" dirty="0" smtClean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Fill>
                  <a:solidFill>
                    <a:srgbClr val="000000"/>
                  </a:solidFill>
                </a:uFill>
                <a:latin typeface="Calibri"/>
                <a:ea typeface="CMU Sans Serif"/>
                <a:cs typeface="Calibri"/>
                <a:sym typeface="CMU Sans Serif"/>
              </a:rPr>
              <a:t> seconds</a:t>
            </a:r>
            <a:endParaRPr kumimoji="0" lang="fr-FR" sz="2000" b="0" i="1" u="none" strike="noStrike" cap="none" spc="0" normalizeH="0" baseline="0" dirty="0">
              <a:ln>
                <a:noFill/>
              </a:ln>
              <a:solidFill>
                <a:schemeClr val="accent5">
                  <a:lumMod val="75000"/>
                </a:schemeClr>
              </a:solidFill>
              <a:effectLst/>
              <a:uFill>
                <a:solidFill>
                  <a:srgbClr val="000000"/>
                </a:solidFill>
              </a:uFill>
              <a:latin typeface="Calibri"/>
              <a:ea typeface="CMU Sans Serif"/>
              <a:cs typeface="Calibri"/>
              <a:sym typeface="CMU Sans Serif"/>
            </a:endParaRPr>
          </a:p>
        </p:txBody>
      </p:sp>
      <p:sp>
        <p:nvSpPr>
          <p:cNvPr id="11" name="ZoneTexte 10"/>
          <p:cNvSpPr txBox="1"/>
          <p:nvPr/>
        </p:nvSpPr>
        <p:spPr>
          <a:xfrm>
            <a:off x="0" y="9332515"/>
            <a:ext cx="4827318" cy="41036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 cap="flat">
            <a:noFill/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l" defTabSz="584200" rtl="0" fontAlgn="auto" latinLnBrk="1" hangingPunct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fr-FR" sz="2000" b="0" i="1" u="none" strike="noStrike" cap="none" spc="0" normalizeH="0" baseline="0" dirty="0" err="1" smtClean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Fill>
                  <a:solidFill>
                    <a:srgbClr val="000000"/>
                  </a:solidFill>
                </a:uFill>
                <a:latin typeface="Calibri"/>
                <a:ea typeface="CMU Sans Serif"/>
                <a:cs typeface="Calibri"/>
                <a:sym typeface="CMU Sans Serif"/>
              </a:rPr>
              <a:t>Each</a:t>
            </a:r>
            <a:r>
              <a:rPr kumimoji="0" lang="fr-FR" sz="2000" b="0" i="1" u="none" strike="noStrike" cap="none" spc="0" normalizeH="0" baseline="0" dirty="0" smtClean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Fill>
                  <a:solidFill>
                    <a:srgbClr val="000000"/>
                  </a:solidFill>
                </a:uFill>
                <a:latin typeface="Calibri"/>
                <a:ea typeface="CMU Sans Serif"/>
                <a:cs typeface="Calibri"/>
                <a:sym typeface="CMU Sans Serif"/>
              </a:rPr>
              <a:t> of</a:t>
            </a:r>
            <a:r>
              <a:rPr kumimoji="0" lang="fr-FR" sz="2000" b="0" i="1" u="none" strike="noStrike" cap="none" spc="0" normalizeH="0" dirty="0" smtClean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Fill>
                  <a:solidFill>
                    <a:srgbClr val="000000"/>
                  </a:solidFill>
                </a:uFill>
                <a:latin typeface="Calibri"/>
                <a:ea typeface="CMU Sans Serif"/>
                <a:cs typeface="Calibri"/>
                <a:sym typeface="CMU Sans Serif"/>
              </a:rPr>
              <a:t> the 5 </a:t>
            </a:r>
            <a:r>
              <a:rPr kumimoji="0" lang="fr-FR" sz="2000" b="0" i="1" u="none" strike="noStrike" cap="none" spc="0" normalizeH="0" dirty="0" err="1" smtClean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Fill>
                  <a:solidFill>
                    <a:srgbClr val="000000"/>
                  </a:solidFill>
                </a:uFill>
                <a:latin typeface="Calibri"/>
                <a:ea typeface="CMU Sans Serif"/>
                <a:cs typeface="Calibri"/>
                <a:sym typeface="CMU Sans Serif"/>
              </a:rPr>
              <a:t>slides</a:t>
            </a:r>
            <a:r>
              <a:rPr kumimoji="0" lang="fr-FR" sz="2000" b="0" i="1" u="none" strike="noStrike" cap="none" spc="0" normalizeH="0" dirty="0" smtClean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Fill>
                  <a:solidFill>
                    <a:srgbClr val="000000"/>
                  </a:solidFill>
                </a:uFill>
                <a:latin typeface="Calibri"/>
                <a:ea typeface="CMU Sans Serif"/>
                <a:cs typeface="Calibri"/>
                <a:sym typeface="CMU Sans Serif"/>
              </a:rPr>
              <a:t> </a:t>
            </a:r>
            <a:r>
              <a:rPr kumimoji="0" lang="fr-FR" sz="2000" b="0" i="1" u="none" strike="noStrike" cap="none" spc="0" normalizeH="0" dirty="0" err="1" smtClean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Fill>
                  <a:solidFill>
                    <a:srgbClr val="000000"/>
                  </a:solidFill>
                </a:uFill>
                <a:latin typeface="Calibri"/>
                <a:ea typeface="CMU Sans Serif"/>
                <a:cs typeface="Calibri"/>
                <a:sym typeface="CMU Sans Serif"/>
              </a:rPr>
              <a:t>lasts</a:t>
            </a:r>
            <a:r>
              <a:rPr kumimoji="0" lang="fr-FR" sz="2000" b="0" i="1" u="none" strike="noStrike" cap="none" spc="0" normalizeH="0" dirty="0" smtClean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Fill>
                  <a:solidFill>
                    <a:srgbClr val="000000"/>
                  </a:solidFill>
                </a:uFill>
                <a:latin typeface="Calibri"/>
                <a:ea typeface="CMU Sans Serif"/>
                <a:cs typeface="Calibri"/>
                <a:sym typeface="CMU Sans Serif"/>
              </a:rPr>
              <a:t> for 20 to 30 seconds</a:t>
            </a:r>
            <a:endParaRPr kumimoji="0" lang="fr-FR" sz="2000" b="0" i="1" u="none" strike="noStrike" cap="none" spc="0" normalizeH="0" baseline="0" dirty="0">
              <a:ln>
                <a:noFill/>
              </a:ln>
              <a:solidFill>
                <a:schemeClr val="accent5">
                  <a:lumMod val="75000"/>
                </a:schemeClr>
              </a:solidFill>
              <a:effectLst/>
              <a:uFill>
                <a:solidFill>
                  <a:srgbClr val="000000"/>
                </a:solidFill>
              </a:uFill>
              <a:latin typeface="Calibri"/>
              <a:ea typeface="CMU Sans Serif"/>
              <a:cs typeface="Calibri"/>
              <a:sym typeface="CMU Sans Serif"/>
            </a:endParaRPr>
          </a:p>
        </p:txBody>
      </p:sp>
    </p:spTree>
  </p:cSld>
  <p:clrMapOvr>
    <a:masterClrMapping/>
  </p:clrMapOvr>
  <p:transition xmlns:p14="http://schemas.microsoft.com/office/powerpoint/2010/main" spd="med" advTm="30653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Shape 27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 b="0">
                <a:solidFill>
                  <a:srgbClr val="000000"/>
                </a:solidFill>
                <a:uFillTx/>
              </a:defRPr>
            </a:pPr>
            <a:r>
              <a:rPr sz="5600" b="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</a:rPr>
              <a:t>Trends : example</a:t>
            </a:r>
          </a:p>
        </p:txBody>
      </p:sp>
      <p:sp>
        <p:nvSpPr>
          <p:cNvPr id="28" name="Shape 28"/>
          <p:cNvSpPr>
            <a:spLocks noGrp="1"/>
          </p:cNvSpPr>
          <p:nvPr>
            <p:ph type="sldNum" sz="quarter" idx="2"/>
          </p:nvPr>
        </p:nvSpPr>
        <p:spPr>
          <a:xfrm>
            <a:off x="12604055" y="9296400"/>
            <a:ext cx="217290" cy="3429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 lvl="0">
              <a:defRPr sz="1800">
                <a:uFillTx/>
              </a:defRPr>
            </a:pPr>
            <a:fld id="{86CB4B4D-7CA3-9044-876B-883B54F8677D}" type="slidenum">
              <a:rPr sz="1600">
                <a:uFill>
                  <a:solidFill>
                    <a:srgbClr val="73675A"/>
                  </a:solidFill>
                </a:uFill>
              </a:rPr>
              <a:t>2</a:t>
            </a:fld>
            <a:endParaRPr sz="1600">
              <a:uFill>
                <a:solidFill>
                  <a:srgbClr val="73675A"/>
                </a:solidFill>
              </a:uFill>
            </a:endParaRPr>
          </a:p>
        </p:txBody>
      </p:sp>
      <p:pic>
        <p:nvPicPr>
          <p:cNvPr id="29" name="figc182216.pdf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090581" y="4328341"/>
            <a:ext cx="10431653" cy="4243385"/>
          </a:xfrm>
          <a:prstGeom prst="rect">
            <a:avLst/>
          </a:prstGeom>
          <a:ln w="12700">
            <a:miter lim="400000"/>
          </a:ln>
        </p:spPr>
      </p:pic>
      <p:sp>
        <p:nvSpPr>
          <p:cNvPr id="30" name="Shape 30"/>
          <p:cNvSpPr/>
          <p:nvPr/>
        </p:nvSpPr>
        <p:spPr>
          <a:xfrm>
            <a:off x="2627806" y="8391577"/>
            <a:ext cx="8401939" cy="904823"/>
          </a:xfrm>
          <a:prstGeom prst="rect">
            <a:avLst/>
          </a:prstGeom>
          <a:solidFill>
            <a:srgbClr val="861001"/>
          </a:solidFill>
          <a:ln w="12700">
            <a:miter lim="400000"/>
          </a:ln>
          <a:effectLst>
            <a:outerShdw blurRad="127000" dist="76200" dir="2700000" rotWithShape="0">
              <a:srgbClr val="000000">
                <a:alpha val="75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marL="40639" marR="40639" algn="ctr">
              <a:spcBef>
                <a:spcPts val="0"/>
              </a:spcBef>
              <a:defRPr sz="2600">
                <a:solidFill>
                  <a:srgbClr val="FFFFFF"/>
                </a:solidFill>
                <a:uFill>
                  <a:solidFill>
                    <a:srgbClr val="73675A"/>
                  </a:solidFill>
                </a:u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</a:lstStyle>
          <a:p>
            <a:pPr lvl="0">
              <a:defRPr sz="1800">
                <a:solidFill>
                  <a:srgbClr val="000000"/>
                </a:solidFill>
                <a:uFillTx/>
              </a:defRPr>
            </a:pPr>
            <a:r>
              <a:rPr sz="2600">
                <a:solidFill>
                  <a:srgbClr val="FFFFFF"/>
                </a:solidFill>
                <a:uFill>
                  <a:solidFill>
                    <a:srgbClr val="73675A"/>
                  </a:solidFill>
                </a:uFill>
              </a:rPr>
              <a:t>Trend correction is crucial for quantifying solar forcing of climate : we need a diagnostic for this !</a:t>
            </a:r>
          </a:p>
        </p:txBody>
      </p:sp>
      <p:sp>
        <p:nvSpPr>
          <p:cNvPr id="31" name="Shape 31"/>
          <p:cNvSpPr/>
          <p:nvPr/>
        </p:nvSpPr>
        <p:spPr>
          <a:xfrm>
            <a:off x="1436647" y="1147924"/>
            <a:ext cx="9949423" cy="2212119"/>
          </a:xfrm>
          <a:prstGeom prst="rect">
            <a:avLst/>
          </a:prstGeom>
          <a:blipFill>
            <a:blip r:embed="rId5">
              <a:alphaModFix amt="76679"/>
            </a:blip>
          </a:blip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 anchor="ctr">
            <a:spAutoFit/>
          </a:bodyPr>
          <a:lstStyle/>
          <a:p>
            <a:pPr lvl="0">
              <a:defRPr sz="1800">
                <a:uFillTx/>
              </a:defRPr>
            </a:pPr>
            <a:r>
              <a:rPr sz="2500">
                <a:uFill>
                  <a:solidFill/>
                </a:uFill>
                <a:latin typeface="Monaco"/>
                <a:ea typeface="Monaco"/>
                <a:cs typeface="Monaco"/>
                <a:sym typeface="Monaco"/>
              </a:rPr>
              <a:t>Two instruments are observing the same wavelength</a:t>
            </a:r>
          </a:p>
          <a:p>
            <a:pPr lvl="0">
              <a:defRPr sz="1800">
                <a:uFillTx/>
              </a:defRPr>
            </a:pPr>
            <a:r>
              <a:rPr sz="2500">
                <a:uFill>
                  <a:solidFill/>
                </a:uFill>
                <a:latin typeface="Monaco"/>
                <a:ea typeface="Monaco"/>
                <a:cs typeface="Monaco"/>
                <a:sym typeface="Monaco"/>
              </a:rPr>
              <a:t>Which one is right ?</a:t>
            </a:r>
          </a:p>
          <a:p>
            <a:pPr lvl="0">
              <a:lnSpc>
                <a:spcPct val="20000"/>
              </a:lnSpc>
              <a:defRPr sz="1800">
                <a:uFillTx/>
              </a:defRPr>
            </a:pPr>
            <a:endParaRPr sz="2500">
              <a:uFill>
                <a:solidFill/>
              </a:uFill>
              <a:latin typeface="Monaco"/>
              <a:ea typeface="Monaco"/>
              <a:cs typeface="Monaco"/>
              <a:sym typeface="Monaco"/>
            </a:endParaRPr>
          </a:p>
          <a:p>
            <a:pPr lvl="0">
              <a:defRPr sz="1800">
                <a:uFillTx/>
              </a:defRPr>
            </a:pPr>
            <a:r>
              <a:rPr sz="2500">
                <a:uFill>
                  <a:solidFill/>
                </a:uFill>
                <a:latin typeface="Monaco"/>
                <a:ea typeface="Monaco"/>
                <a:cs typeface="Monaco"/>
                <a:sym typeface="Monaco"/>
              </a:rPr>
              <a:t>SORCE/SOLSTICE      ☐ yes      ☐ no </a:t>
            </a:r>
          </a:p>
          <a:p>
            <a:pPr lvl="0">
              <a:defRPr sz="1800">
                <a:uFillTx/>
              </a:defRPr>
            </a:pPr>
            <a:r>
              <a:rPr sz="2500">
                <a:uFill>
                  <a:solidFill/>
                </a:uFill>
                <a:latin typeface="Monaco"/>
                <a:ea typeface="Monaco"/>
                <a:cs typeface="Monaco"/>
                <a:sym typeface="Monaco"/>
              </a:rPr>
              <a:t>SORCE/SIM           ☐ yes      ☐ no</a:t>
            </a:r>
          </a:p>
        </p:txBody>
      </p:sp>
      <p:pic>
        <p:nvPicPr>
          <p:cNvPr id="32" name="crayon.png"/>
          <p:cNvPicPr/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9194800" y="1769675"/>
            <a:ext cx="3810000" cy="3810001"/>
          </a:xfrm>
          <a:prstGeom prst="rect">
            <a:avLst/>
          </a:prstGeom>
          <a:ln w="12700">
            <a:miter lim="400000"/>
          </a:ln>
        </p:spPr>
      </p:pic>
      <p:pic>
        <p:nvPicPr>
          <p:cNvPr id="2" name="Son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1976100" y="8724900"/>
            <a:ext cx="812800" cy="812800"/>
          </a:xfrm>
          <a:prstGeom prst="rect">
            <a:avLst/>
          </a:prstGeom>
        </p:spPr>
      </p:pic>
      <p:sp>
        <p:nvSpPr>
          <p:cNvPr id="9" name="ZoneTexte 8"/>
          <p:cNvSpPr txBox="1"/>
          <p:nvPr/>
        </p:nvSpPr>
        <p:spPr>
          <a:xfrm>
            <a:off x="0" y="9332515"/>
            <a:ext cx="3004528" cy="41036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 cap="flat">
            <a:noFill/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l" defTabSz="584200" rtl="0" fontAlgn="auto" latinLnBrk="1" hangingPunct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fr-FR" sz="2000" b="0" i="1" u="none" strike="noStrike" cap="none" spc="0" normalizeH="0" baseline="0" dirty="0" err="1" smtClean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Fill>
                  <a:solidFill>
                    <a:srgbClr val="000000"/>
                  </a:solidFill>
                </a:uFill>
                <a:latin typeface="Calibri"/>
                <a:ea typeface="CMU Sans Serif"/>
                <a:cs typeface="Calibri"/>
                <a:sym typeface="CMU Sans Serif"/>
              </a:rPr>
              <a:t>Each</a:t>
            </a:r>
            <a:r>
              <a:rPr kumimoji="0" lang="fr-FR" sz="2000" b="0" i="1" u="none" strike="noStrike" cap="none" spc="0" normalizeH="0" baseline="0" dirty="0" smtClean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Fill>
                  <a:solidFill>
                    <a:srgbClr val="000000"/>
                  </a:solidFill>
                </a:uFill>
                <a:latin typeface="Calibri"/>
                <a:ea typeface="CMU Sans Serif"/>
                <a:cs typeface="Calibri"/>
                <a:sym typeface="CMU Sans Serif"/>
              </a:rPr>
              <a:t> </a:t>
            </a:r>
            <a:r>
              <a:rPr kumimoji="0" lang="fr-FR" sz="2000" b="0" i="1" u="none" strike="noStrike" cap="none" spc="0" normalizeH="0" baseline="0" dirty="0" err="1" smtClean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Fill>
                  <a:solidFill>
                    <a:srgbClr val="000000"/>
                  </a:solidFill>
                </a:uFill>
                <a:latin typeface="Calibri"/>
                <a:ea typeface="CMU Sans Serif"/>
                <a:cs typeface="Calibri"/>
                <a:sym typeface="CMU Sans Serif"/>
              </a:rPr>
              <a:t>slide</a:t>
            </a:r>
            <a:r>
              <a:rPr kumimoji="0" lang="fr-FR" sz="2000" b="0" i="1" u="none" strike="noStrike" cap="none" spc="0" normalizeH="0" baseline="0" dirty="0" smtClean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Fill>
                  <a:solidFill>
                    <a:srgbClr val="000000"/>
                  </a:solidFill>
                </a:uFill>
                <a:latin typeface="Calibri"/>
                <a:ea typeface="CMU Sans Serif"/>
                <a:cs typeface="Calibri"/>
                <a:sym typeface="CMU Sans Serif"/>
              </a:rPr>
              <a:t> </a:t>
            </a:r>
            <a:r>
              <a:rPr kumimoji="0" lang="fr-FR" sz="2000" b="0" i="1" u="none" strike="noStrike" cap="none" spc="0" normalizeH="0" baseline="0" dirty="0" err="1" smtClean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Fill>
                  <a:solidFill>
                    <a:srgbClr val="000000"/>
                  </a:solidFill>
                </a:uFill>
                <a:latin typeface="Calibri"/>
                <a:ea typeface="CMU Sans Serif"/>
                <a:cs typeface="Calibri"/>
                <a:sym typeface="CMU Sans Serif"/>
              </a:rPr>
              <a:t>takes</a:t>
            </a:r>
            <a:r>
              <a:rPr kumimoji="0" lang="fr-FR" sz="2000" b="0" i="1" u="none" strike="noStrike" cap="none" spc="0" normalizeH="0" baseline="0" dirty="0" smtClean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Fill>
                  <a:solidFill>
                    <a:srgbClr val="000000"/>
                  </a:solidFill>
                </a:uFill>
                <a:latin typeface="Calibri"/>
                <a:ea typeface="CMU Sans Serif"/>
                <a:cs typeface="Calibri"/>
                <a:sym typeface="CMU Sans Serif"/>
              </a:rPr>
              <a:t> 30</a:t>
            </a:r>
            <a:r>
              <a:rPr kumimoji="0" lang="fr-FR" sz="2000" b="0" i="1" u="none" strike="noStrike" cap="none" spc="0" normalizeH="0" dirty="0" smtClean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Fill>
                  <a:solidFill>
                    <a:srgbClr val="000000"/>
                  </a:solidFill>
                </a:uFill>
                <a:latin typeface="Calibri"/>
                <a:ea typeface="CMU Sans Serif"/>
                <a:cs typeface="Calibri"/>
                <a:sym typeface="CMU Sans Serif"/>
              </a:rPr>
              <a:t> seconds</a:t>
            </a:r>
            <a:endParaRPr kumimoji="0" lang="fr-FR" sz="2000" b="0" i="1" u="none" strike="noStrike" cap="none" spc="0" normalizeH="0" baseline="0" dirty="0">
              <a:ln>
                <a:noFill/>
              </a:ln>
              <a:solidFill>
                <a:schemeClr val="accent5">
                  <a:lumMod val="75000"/>
                </a:schemeClr>
              </a:solidFill>
              <a:effectLst/>
              <a:uFill>
                <a:solidFill>
                  <a:srgbClr val="000000"/>
                </a:solidFill>
              </a:uFill>
              <a:latin typeface="Calibri"/>
              <a:ea typeface="CMU Sans Serif"/>
              <a:cs typeface="Calibri"/>
              <a:sym typeface="CMU Sans Serif"/>
            </a:endParaRPr>
          </a:p>
        </p:txBody>
      </p:sp>
      <p:sp>
        <p:nvSpPr>
          <p:cNvPr id="10" name="ZoneTexte 9"/>
          <p:cNvSpPr txBox="1"/>
          <p:nvPr/>
        </p:nvSpPr>
        <p:spPr>
          <a:xfrm>
            <a:off x="0" y="9332515"/>
            <a:ext cx="4827318" cy="41036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 cap="flat">
            <a:noFill/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l" defTabSz="584200" rtl="0" fontAlgn="auto" latinLnBrk="1" hangingPunct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fr-FR" sz="2000" b="0" i="1" u="none" strike="noStrike" cap="none" spc="0" normalizeH="0" baseline="0" dirty="0" err="1" smtClean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Fill>
                  <a:solidFill>
                    <a:srgbClr val="000000"/>
                  </a:solidFill>
                </a:uFill>
                <a:latin typeface="Calibri"/>
                <a:ea typeface="CMU Sans Serif"/>
                <a:cs typeface="Calibri"/>
                <a:sym typeface="CMU Sans Serif"/>
              </a:rPr>
              <a:t>Each</a:t>
            </a:r>
            <a:r>
              <a:rPr kumimoji="0" lang="fr-FR" sz="2000" b="0" i="1" u="none" strike="noStrike" cap="none" spc="0" normalizeH="0" baseline="0" dirty="0" smtClean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Fill>
                  <a:solidFill>
                    <a:srgbClr val="000000"/>
                  </a:solidFill>
                </a:uFill>
                <a:latin typeface="Calibri"/>
                <a:ea typeface="CMU Sans Serif"/>
                <a:cs typeface="Calibri"/>
                <a:sym typeface="CMU Sans Serif"/>
              </a:rPr>
              <a:t> of</a:t>
            </a:r>
            <a:r>
              <a:rPr kumimoji="0" lang="fr-FR" sz="2000" b="0" i="1" u="none" strike="noStrike" cap="none" spc="0" normalizeH="0" dirty="0" smtClean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Fill>
                  <a:solidFill>
                    <a:srgbClr val="000000"/>
                  </a:solidFill>
                </a:uFill>
                <a:latin typeface="Calibri"/>
                <a:ea typeface="CMU Sans Serif"/>
                <a:cs typeface="Calibri"/>
                <a:sym typeface="CMU Sans Serif"/>
              </a:rPr>
              <a:t> the 5 </a:t>
            </a:r>
            <a:r>
              <a:rPr kumimoji="0" lang="fr-FR" sz="2000" b="0" i="1" u="none" strike="noStrike" cap="none" spc="0" normalizeH="0" dirty="0" err="1" smtClean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Fill>
                  <a:solidFill>
                    <a:srgbClr val="000000"/>
                  </a:solidFill>
                </a:uFill>
                <a:latin typeface="Calibri"/>
                <a:ea typeface="CMU Sans Serif"/>
                <a:cs typeface="Calibri"/>
                <a:sym typeface="CMU Sans Serif"/>
              </a:rPr>
              <a:t>slides</a:t>
            </a:r>
            <a:r>
              <a:rPr kumimoji="0" lang="fr-FR" sz="2000" b="0" i="1" u="none" strike="noStrike" cap="none" spc="0" normalizeH="0" dirty="0" smtClean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Fill>
                  <a:solidFill>
                    <a:srgbClr val="000000"/>
                  </a:solidFill>
                </a:uFill>
                <a:latin typeface="Calibri"/>
                <a:ea typeface="CMU Sans Serif"/>
                <a:cs typeface="Calibri"/>
                <a:sym typeface="CMU Sans Serif"/>
              </a:rPr>
              <a:t> </a:t>
            </a:r>
            <a:r>
              <a:rPr kumimoji="0" lang="fr-FR" sz="2000" b="0" i="1" u="none" strike="noStrike" cap="none" spc="0" normalizeH="0" dirty="0" err="1" smtClean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Fill>
                  <a:solidFill>
                    <a:srgbClr val="000000"/>
                  </a:solidFill>
                </a:uFill>
                <a:latin typeface="Calibri"/>
                <a:ea typeface="CMU Sans Serif"/>
                <a:cs typeface="Calibri"/>
                <a:sym typeface="CMU Sans Serif"/>
              </a:rPr>
              <a:t>lasts</a:t>
            </a:r>
            <a:r>
              <a:rPr kumimoji="0" lang="fr-FR" sz="2000" b="0" i="1" u="none" strike="noStrike" cap="none" spc="0" normalizeH="0" dirty="0" smtClean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Fill>
                  <a:solidFill>
                    <a:srgbClr val="000000"/>
                  </a:solidFill>
                </a:uFill>
                <a:latin typeface="Calibri"/>
                <a:ea typeface="CMU Sans Serif"/>
                <a:cs typeface="Calibri"/>
                <a:sym typeface="CMU Sans Serif"/>
              </a:rPr>
              <a:t> for 20 to 30 seconds</a:t>
            </a:r>
            <a:endParaRPr kumimoji="0" lang="fr-FR" sz="2000" b="0" i="1" u="none" strike="noStrike" cap="none" spc="0" normalizeH="0" baseline="0" dirty="0">
              <a:ln>
                <a:noFill/>
              </a:ln>
              <a:solidFill>
                <a:schemeClr val="accent5">
                  <a:lumMod val="75000"/>
                </a:schemeClr>
              </a:solidFill>
              <a:effectLst/>
              <a:uFill>
                <a:solidFill>
                  <a:srgbClr val="000000"/>
                </a:solidFill>
              </a:uFill>
              <a:latin typeface="Calibri"/>
              <a:ea typeface="CMU Sans Serif"/>
              <a:cs typeface="Calibri"/>
              <a:sym typeface="CMU Sans Serif"/>
            </a:endParaRPr>
          </a:p>
        </p:txBody>
      </p:sp>
    </p:spTree>
  </p:cSld>
  <p:clrMapOvr>
    <a:masterClrMapping/>
  </p:clrMapOvr>
  <p:transition xmlns:p14="http://schemas.microsoft.com/office/powerpoint/2010/main" spd="med" advTm="31192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Shape 34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 b="0">
                <a:solidFill>
                  <a:srgbClr val="000000"/>
                </a:solidFill>
                <a:uFillTx/>
              </a:defRPr>
            </a:pPr>
            <a:r>
              <a:rPr sz="5600" b="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</a:rPr>
              <a:t>Method</a:t>
            </a:r>
          </a:p>
        </p:txBody>
      </p:sp>
      <p:sp>
        <p:nvSpPr>
          <p:cNvPr id="35" name="Shape 35"/>
          <p:cNvSpPr>
            <a:spLocks noGrp="1"/>
          </p:cNvSpPr>
          <p:nvPr>
            <p:ph type="sldNum" sz="quarter" idx="2"/>
          </p:nvPr>
        </p:nvSpPr>
        <p:spPr>
          <a:xfrm>
            <a:off x="12604055" y="9296400"/>
            <a:ext cx="217290" cy="3429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 lvl="0">
              <a:defRPr sz="1800">
                <a:uFillTx/>
              </a:defRPr>
            </a:pPr>
            <a:fld id="{86CB4B4D-7CA3-9044-876B-883B54F8677D}" type="slidenum">
              <a:rPr sz="1600">
                <a:uFill>
                  <a:solidFill>
                    <a:srgbClr val="73675A"/>
                  </a:solidFill>
                </a:uFill>
              </a:rPr>
              <a:t>3</a:t>
            </a:fld>
            <a:endParaRPr sz="1600">
              <a:uFill>
                <a:solidFill>
                  <a:srgbClr val="73675A"/>
                </a:solidFill>
              </a:uFill>
            </a:endParaRPr>
          </a:p>
        </p:txBody>
      </p:sp>
      <p:pic>
        <p:nvPicPr>
          <p:cNvPr id="36" name="figc183847.pdf"/>
          <p:cNvPicPr/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1137879" y="4662620"/>
            <a:ext cx="11175466" cy="5471980"/>
          </a:xfrm>
          <a:prstGeom prst="rect">
            <a:avLst/>
          </a:prstGeom>
          <a:ln w="12700">
            <a:miter lim="400000"/>
          </a:ln>
        </p:spPr>
      </p:pic>
      <p:sp>
        <p:nvSpPr>
          <p:cNvPr id="37" name="Shape 37"/>
          <p:cNvSpPr/>
          <p:nvPr/>
        </p:nvSpPr>
        <p:spPr>
          <a:xfrm>
            <a:off x="4076620" y="5736033"/>
            <a:ext cx="5988469" cy="1"/>
          </a:xfrm>
          <a:prstGeom prst="line">
            <a:avLst/>
          </a:prstGeom>
          <a:ln w="38100">
            <a:solidFill>
              <a:srgbClr val="0365C0"/>
            </a:solidFill>
            <a:prstDash val="sysDot"/>
            <a:miter lim="400000"/>
          </a:ln>
        </p:spPr>
        <p:txBody>
          <a:bodyPr lIns="0" tIns="0" rIns="0" bIns="0" anchor="ctr"/>
          <a:lstStyle/>
          <a:p>
            <a:pPr marL="40639" marR="40639" lvl="0" algn="ctr">
              <a:spcBef>
                <a:spcPts val="0"/>
              </a:spcBef>
              <a:defRPr sz="3600">
                <a:solidFill>
                  <a:srgbClr val="73675A"/>
                </a:solidFill>
                <a:uFill>
                  <a:solidFill>
                    <a:srgbClr val="73675A"/>
                  </a:solidFill>
                </a:uFill>
                <a:latin typeface="Baskerville"/>
                <a:ea typeface="Baskerville"/>
                <a:cs typeface="Baskerville"/>
                <a:sym typeface="Baskerville"/>
              </a:defRPr>
            </a:pPr>
            <a:endParaRPr/>
          </a:p>
        </p:txBody>
      </p:sp>
      <p:grpSp>
        <p:nvGrpSpPr>
          <p:cNvPr id="40" name="Group 40"/>
          <p:cNvGrpSpPr/>
          <p:nvPr/>
        </p:nvGrpSpPr>
        <p:grpSpPr>
          <a:xfrm>
            <a:off x="4076620" y="5736033"/>
            <a:ext cx="5969000" cy="2883869"/>
            <a:chOff x="0" y="0"/>
            <a:chExt cx="5968999" cy="2883868"/>
          </a:xfrm>
        </p:grpSpPr>
        <p:sp>
          <p:nvSpPr>
            <p:cNvPr id="38" name="Shape 38"/>
            <p:cNvSpPr/>
            <p:nvPr/>
          </p:nvSpPr>
          <p:spPr>
            <a:xfrm flipH="1">
              <a:off x="-1" y="0"/>
              <a:ext cx="2" cy="2504550"/>
            </a:xfrm>
            <a:prstGeom prst="line">
              <a:avLst/>
            </a:prstGeom>
            <a:noFill/>
            <a:ln w="38100" cap="flat">
              <a:solidFill>
                <a:srgbClr val="0365C0"/>
              </a:solidFill>
              <a:prstDash val="sysDot"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marL="40639" marR="40639" lvl="0" algn="ctr">
                <a:spcBef>
                  <a:spcPts val="0"/>
                </a:spcBef>
                <a:defRPr sz="3600">
                  <a:solidFill>
                    <a:srgbClr val="73675A"/>
                  </a:solidFill>
                  <a:uFill>
                    <a:solidFill>
                      <a:srgbClr val="73675A"/>
                    </a:solidFill>
                  </a:uFill>
                  <a:latin typeface="Baskerville"/>
                  <a:ea typeface="Baskerville"/>
                  <a:cs typeface="Baskerville"/>
                  <a:sym typeface="Baskerville"/>
                </a:defRPr>
              </a:pPr>
              <a:endParaRPr/>
            </a:p>
          </p:txBody>
        </p:sp>
        <p:sp>
          <p:nvSpPr>
            <p:cNvPr id="39" name="Shape 39"/>
            <p:cNvSpPr/>
            <p:nvPr/>
          </p:nvSpPr>
          <p:spPr>
            <a:xfrm flipH="1">
              <a:off x="5968999" y="0"/>
              <a:ext cx="1" cy="2883869"/>
            </a:xfrm>
            <a:prstGeom prst="line">
              <a:avLst/>
            </a:prstGeom>
            <a:noFill/>
            <a:ln w="38100" cap="flat">
              <a:solidFill>
                <a:srgbClr val="0365C0"/>
              </a:solidFill>
              <a:prstDash val="sysDot"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marL="40639" marR="40639" lvl="0" algn="ctr">
                <a:spcBef>
                  <a:spcPts val="0"/>
                </a:spcBef>
                <a:defRPr sz="3600">
                  <a:solidFill>
                    <a:srgbClr val="73675A"/>
                  </a:solidFill>
                  <a:uFill>
                    <a:solidFill>
                      <a:srgbClr val="73675A"/>
                    </a:solidFill>
                  </a:uFill>
                  <a:latin typeface="Baskerville"/>
                  <a:ea typeface="Baskerville"/>
                  <a:cs typeface="Baskerville"/>
                  <a:sym typeface="Baskerville"/>
                </a:defRPr>
              </a:pPr>
              <a:endParaRPr/>
            </a:p>
          </p:txBody>
        </p:sp>
      </p:grpSp>
      <p:grpSp>
        <p:nvGrpSpPr>
          <p:cNvPr id="43" name="Group 43"/>
          <p:cNvGrpSpPr/>
          <p:nvPr/>
        </p:nvGrpSpPr>
        <p:grpSpPr>
          <a:xfrm>
            <a:off x="3962399" y="5638799"/>
            <a:ext cx="6186291" cy="217291"/>
            <a:chOff x="0" y="0"/>
            <a:chExt cx="6186289" cy="217289"/>
          </a:xfrm>
        </p:grpSpPr>
        <p:sp>
          <p:nvSpPr>
            <p:cNvPr id="41" name="Shape 41"/>
            <p:cNvSpPr/>
            <p:nvPr/>
          </p:nvSpPr>
          <p:spPr>
            <a:xfrm>
              <a:off x="0" y="0"/>
              <a:ext cx="217290" cy="21729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blipFill rotWithShape="1">
              <a:blip r:embed="rId6"/>
              <a:srcRect/>
              <a:tile tx="0" ty="0" sx="100000" sy="100000" flip="none" algn="tl"/>
            </a:blipFill>
            <a:ln w="12700" cap="flat">
              <a:noFill/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</p:spPr>
          <p:txBody>
            <a:bodyPr wrap="square" lIns="0" tIns="0" rIns="0" bIns="0" numCol="1" anchor="ctr">
              <a:noAutofit/>
            </a:bodyPr>
            <a:lstStyle/>
            <a:p>
              <a:pPr marL="40639" marR="40639" lvl="0" algn="ctr">
                <a:spcBef>
                  <a:spcPts val="0"/>
                </a:spcBef>
                <a:defRPr sz="3600">
                  <a:solidFill>
                    <a:srgbClr val="73675A"/>
                  </a:solidFill>
                  <a:uFill>
                    <a:solidFill>
                      <a:srgbClr val="73675A"/>
                    </a:solidFill>
                  </a:uFill>
                  <a:latin typeface="Baskerville"/>
                  <a:ea typeface="Baskerville"/>
                  <a:cs typeface="Baskerville"/>
                  <a:sym typeface="Baskerville"/>
                </a:defRPr>
              </a:pPr>
              <a:endParaRPr/>
            </a:p>
          </p:txBody>
        </p:sp>
        <p:sp>
          <p:nvSpPr>
            <p:cNvPr id="42" name="Shape 42"/>
            <p:cNvSpPr/>
            <p:nvPr/>
          </p:nvSpPr>
          <p:spPr>
            <a:xfrm>
              <a:off x="5969000" y="0"/>
              <a:ext cx="217290" cy="21729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blipFill rotWithShape="1">
              <a:blip r:embed="rId6"/>
              <a:srcRect/>
              <a:tile tx="0" ty="0" sx="100000" sy="100000" flip="none" algn="tl"/>
            </a:blipFill>
            <a:ln w="12700" cap="flat">
              <a:noFill/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</p:spPr>
          <p:txBody>
            <a:bodyPr wrap="square" lIns="0" tIns="0" rIns="0" bIns="0" numCol="1" anchor="ctr">
              <a:noAutofit/>
            </a:bodyPr>
            <a:lstStyle/>
            <a:p>
              <a:pPr marL="40639" marR="40639" lvl="0" algn="ctr">
                <a:spcBef>
                  <a:spcPts val="0"/>
                </a:spcBef>
                <a:defRPr sz="3600">
                  <a:solidFill>
                    <a:srgbClr val="73675A"/>
                  </a:solidFill>
                  <a:uFill>
                    <a:solidFill>
                      <a:srgbClr val="73675A"/>
                    </a:solidFill>
                  </a:uFill>
                  <a:latin typeface="Baskerville"/>
                  <a:ea typeface="Baskerville"/>
                  <a:cs typeface="Baskerville"/>
                  <a:sym typeface="Baskerville"/>
                </a:defRPr>
              </a:pPr>
              <a:endParaRPr/>
            </a:p>
          </p:txBody>
        </p:sp>
      </p:grpSp>
      <p:sp>
        <p:nvSpPr>
          <p:cNvPr id="44" name="Shape 44"/>
          <p:cNvSpPr/>
          <p:nvPr/>
        </p:nvSpPr>
        <p:spPr>
          <a:xfrm>
            <a:off x="3962400" y="8178800"/>
            <a:ext cx="217290" cy="21729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blipFill>
            <a:blip r:embed="rId6"/>
          </a:blipFill>
          <a:ln w="12700"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txBody>
          <a:bodyPr lIns="0" tIns="0" rIns="0" bIns="0" anchor="ctr"/>
          <a:lstStyle/>
          <a:p>
            <a:pPr marL="40639" marR="40639" lvl="0" algn="ctr">
              <a:spcBef>
                <a:spcPts val="0"/>
              </a:spcBef>
              <a:defRPr sz="3600">
                <a:solidFill>
                  <a:srgbClr val="73675A"/>
                </a:solidFill>
                <a:uFill>
                  <a:solidFill>
                    <a:srgbClr val="73675A"/>
                  </a:solidFill>
                </a:uFill>
                <a:latin typeface="Baskerville"/>
                <a:ea typeface="Baskerville"/>
                <a:cs typeface="Baskerville"/>
                <a:sym typeface="Baskerville"/>
              </a:defRPr>
            </a:pPr>
            <a:endParaRPr/>
          </a:p>
        </p:txBody>
      </p:sp>
      <p:sp>
        <p:nvSpPr>
          <p:cNvPr id="45" name="Shape 45"/>
          <p:cNvSpPr/>
          <p:nvPr/>
        </p:nvSpPr>
        <p:spPr>
          <a:xfrm>
            <a:off x="9931400" y="8559800"/>
            <a:ext cx="217290" cy="21729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blipFill>
            <a:blip r:embed="rId6"/>
          </a:blipFill>
          <a:ln w="12700"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txBody>
          <a:bodyPr lIns="0" tIns="0" rIns="0" bIns="0" anchor="ctr"/>
          <a:lstStyle/>
          <a:p>
            <a:pPr marL="40639" marR="40639" lvl="0" algn="ctr">
              <a:spcBef>
                <a:spcPts val="0"/>
              </a:spcBef>
              <a:defRPr sz="3600">
                <a:solidFill>
                  <a:srgbClr val="73675A"/>
                </a:solidFill>
                <a:uFill>
                  <a:solidFill>
                    <a:srgbClr val="73675A"/>
                  </a:solidFill>
                </a:uFill>
                <a:latin typeface="Baskerville"/>
                <a:ea typeface="Baskerville"/>
                <a:cs typeface="Baskerville"/>
                <a:sym typeface="Baskerville"/>
              </a:defRPr>
            </a:pPr>
            <a:endParaRPr/>
          </a:p>
        </p:txBody>
      </p:sp>
      <p:sp>
        <p:nvSpPr>
          <p:cNvPr id="46" name="Shape 46"/>
          <p:cNvSpPr/>
          <p:nvPr/>
        </p:nvSpPr>
        <p:spPr>
          <a:xfrm>
            <a:off x="4076620" y="8276034"/>
            <a:ext cx="5988469" cy="1"/>
          </a:xfrm>
          <a:prstGeom prst="line">
            <a:avLst/>
          </a:prstGeom>
          <a:ln w="38100">
            <a:solidFill>
              <a:srgbClr val="0365C0"/>
            </a:solidFill>
            <a:prstDash val="sysDot"/>
            <a:miter lim="400000"/>
          </a:ln>
        </p:spPr>
        <p:txBody>
          <a:bodyPr lIns="0" tIns="0" rIns="0" bIns="0" anchor="ctr"/>
          <a:lstStyle/>
          <a:p>
            <a:pPr marL="40639" marR="40639" lvl="0" algn="ctr">
              <a:spcBef>
                <a:spcPts val="0"/>
              </a:spcBef>
              <a:defRPr sz="3600">
                <a:solidFill>
                  <a:srgbClr val="73675A"/>
                </a:solidFill>
                <a:uFill>
                  <a:solidFill>
                    <a:srgbClr val="73675A"/>
                  </a:solidFill>
                </a:uFill>
                <a:latin typeface="Baskerville"/>
                <a:ea typeface="Baskerville"/>
                <a:cs typeface="Baskerville"/>
                <a:sym typeface="Baskerville"/>
              </a:defRPr>
            </a:pPr>
            <a:endParaRPr/>
          </a:p>
        </p:txBody>
      </p:sp>
      <p:grpSp>
        <p:nvGrpSpPr>
          <p:cNvPr id="49" name="Group 49"/>
          <p:cNvGrpSpPr/>
          <p:nvPr/>
        </p:nvGrpSpPr>
        <p:grpSpPr>
          <a:xfrm>
            <a:off x="10299620" y="8186638"/>
            <a:ext cx="2254575" cy="585112"/>
            <a:chOff x="0" y="0"/>
            <a:chExt cx="2254573" cy="585111"/>
          </a:xfrm>
        </p:grpSpPr>
        <p:sp>
          <p:nvSpPr>
            <p:cNvPr id="47" name="Shape 47"/>
            <p:cNvSpPr/>
            <p:nvPr/>
          </p:nvSpPr>
          <p:spPr>
            <a:xfrm flipH="1">
              <a:off x="-1" y="62728"/>
              <a:ext cx="2" cy="497537"/>
            </a:xfrm>
            <a:prstGeom prst="line">
              <a:avLst/>
            </a:prstGeom>
            <a:noFill/>
            <a:ln w="50800" cap="flat">
              <a:solidFill>
                <a:srgbClr val="C82506"/>
              </a:solidFill>
              <a:prstDash val="solid"/>
              <a:miter lim="400000"/>
              <a:headEnd type="triangle" w="med" len="med"/>
              <a:tailEnd type="triangle" w="med" len="med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marL="40639" marR="40639" lvl="0" algn="ctr">
                <a:spcBef>
                  <a:spcPts val="0"/>
                </a:spcBef>
                <a:defRPr sz="3600">
                  <a:solidFill>
                    <a:srgbClr val="73675A"/>
                  </a:solidFill>
                  <a:uFill>
                    <a:solidFill>
                      <a:srgbClr val="73675A"/>
                    </a:solidFill>
                  </a:uFill>
                  <a:latin typeface="Baskerville"/>
                  <a:ea typeface="Baskerville"/>
                  <a:cs typeface="Baskerville"/>
                  <a:sym typeface="Baskerville"/>
                </a:defRPr>
              </a:pPr>
              <a:endParaRPr/>
            </a:p>
          </p:txBody>
        </p:sp>
        <p:sp>
          <p:nvSpPr>
            <p:cNvPr id="48" name="Shape 48"/>
            <p:cNvSpPr/>
            <p:nvPr/>
          </p:nvSpPr>
          <p:spPr>
            <a:xfrm>
              <a:off x="105429" y="0"/>
              <a:ext cx="2149145" cy="58511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0" tIns="0" rIns="0" bIns="0" numCol="1" anchor="ctr">
              <a:spAutoFit/>
            </a:bodyPr>
            <a:lstStyle>
              <a:lvl1pPr marL="40639" marR="40639" algn="ctr">
                <a:spcBef>
                  <a:spcPts val="0"/>
                </a:spcBef>
                <a:defRPr sz="3200" b="1">
                  <a:solidFill>
                    <a:srgbClr val="C82506"/>
                  </a:solidFill>
                  <a:uFill>
                    <a:solidFill>
                      <a:srgbClr val="73675A"/>
                    </a:solidFill>
                  </a:uFill>
                  <a:latin typeface="+mj-lt"/>
                  <a:ea typeface="+mj-ea"/>
                  <a:cs typeface="+mj-cs"/>
                  <a:sym typeface="Helvetica Neue"/>
                </a:defRPr>
              </a:lvl1pPr>
            </a:lstStyle>
            <a:p>
              <a:pPr lvl="0">
                <a:defRPr sz="1800" b="0">
                  <a:solidFill>
                    <a:srgbClr val="000000"/>
                  </a:solidFill>
                  <a:uFillTx/>
                </a:defRPr>
              </a:pPr>
              <a:r>
                <a:rPr sz="3200" b="1">
                  <a:solidFill>
                    <a:srgbClr val="C82506"/>
                  </a:solidFill>
                  <a:uFill>
                    <a:solidFill>
                      <a:srgbClr val="73675A"/>
                    </a:solidFill>
                  </a:uFill>
                </a:rPr>
                <a:t>correction</a:t>
              </a:r>
            </a:p>
          </p:txBody>
        </p:sp>
      </p:grpSp>
      <p:sp>
        <p:nvSpPr>
          <p:cNvPr id="50" name="Shape 50"/>
          <p:cNvSpPr/>
          <p:nvPr/>
        </p:nvSpPr>
        <p:spPr>
          <a:xfrm>
            <a:off x="1039579" y="1213487"/>
            <a:ext cx="11175466" cy="2773124"/>
          </a:xfrm>
          <a:prstGeom prst="rect">
            <a:avLst/>
          </a:prstGeom>
          <a:solidFill>
            <a:srgbClr val="FFFDDC"/>
          </a:solidFill>
          <a:ln w="12700"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marL="345600" lvl="0" indent="-345600">
              <a:buSzPct val="50000"/>
              <a:buBlip>
                <a:blip r:embed="rId7"/>
              </a:buBlip>
              <a:defRPr sz="1800">
                <a:uFillTx/>
              </a:defRPr>
            </a:pPr>
            <a:r>
              <a:rPr sz="2800">
                <a:uFill>
                  <a:solidFill/>
                </a:uFill>
                <a:latin typeface="+mj-lt"/>
                <a:ea typeface="+mj-ea"/>
                <a:cs typeface="+mj-cs"/>
                <a:sym typeface="Helvetica Neue"/>
              </a:rPr>
              <a:t>Assume that irradiance I(t) and proxy P(t) are related by I(t) = f[P(t)] </a:t>
            </a:r>
            <a:br>
              <a:rPr sz="2800">
                <a:uFill>
                  <a:solidFill/>
                </a:uFill>
                <a:latin typeface="+mj-lt"/>
                <a:ea typeface="+mj-ea"/>
                <a:cs typeface="+mj-cs"/>
                <a:sym typeface="Helvetica Neue"/>
              </a:rPr>
            </a:br>
            <a:r>
              <a:rPr sz="2800" b="1">
                <a:uFill>
                  <a:solidFill/>
                </a:uFill>
                <a:latin typeface="+mj-lt"/>
                <a:ea typeface="+mj-ea"/>
                <a:cs typeface="+mj-cs"/>
                <a:sym typeface="Helvetica Neue"/>
              </a:rPr>
              <a:t>No need to model</a:t>
            </a:r>
            <a:r>
              <a:rPr sz="2800">
                <a:uFill>
                  <a:solidFill/>
                </a:uFill>
                <a:latin typeface="+mj-lt"/>
                <a:ea typeface="+mj-ea"/>
                <a:cs typeface="+mj-cs"/>
                <a:sym typeface="Helvetica Neue"/>
              </a:rPr>
              <a:t> f(P), just assume it is monotonic </a:t>
            </a:r>
            <a:br>
              <a:rPr sz="2800">
                <a:uFill>
                  <a:solidFill/>
                </a:uFill>
                <a:latin typeface="+mj-lt"/>
                <a:ea typeface="+mj-ea"/>
                <a:cs typeface="+mj-cs"/>
                <a:sym typeface="Helvetica Neue"/>
              </a:rPr>
            </a:br>
            <a:endParaRPr sz="2800">
              <a:uFill>
                <a:solidFill/>
              </a:uFill>
              <a:latin typeface="+mj-lt"/>
              <a:ea typeface="+mj-ea"/>
              <a:cs typeface="+mj-cs"/>
              <a:sym typeface="Helvetica Neue"/>
            </a:endParaRPr>
          </a:p>
          <a:p>
            <a:pPr marL="345600" lvl="0" indent="-345600">
              <a:buSzPct val="50000"/>
              <a:buBlip>
                <a:blip r:embed="rId7"/>
              </a:buBlip>
              <a:defRPr sz="1800">
                <a:uFillTx/>
              </a:defRPr>
            </a:pPr>
            <a:r>
              <a:rPr sz="2800">
                <a:uFill>
                  <a:solidFill/>
                </a:uFill>
                <a:latin typeface="+mj-lt"/>
                <a:ea typeface="+mj-ea"/>
                <a:cs typeface="+mj-cs"/>
                <a:sym typeface="Helvetica Neue"/>
              </a:rPr>
              <a:t>Get trend by comparing when a proxy reaches the same level twice, and look up in the irradiance (+ some maths to get the trend correction out of this)</a:t>
            </a:r>
          </a:p>
        </p:txBody>
      </p:sp>
      <p:pic>
        <p:nvPicPr>
          <p:cNvPr id="2" name="Son 1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1976100" y="8724900"/>
            <a:ext cx="812800" cy="812800"/>
          </a:xfrm>
          <a:prstGeom prst="rect">
            <a:avLst/>
          </a:prstGeom>
        </p:spPr>
      </p:pic>
      <p:sp>
        <p:nvSpPr>
          <p:cNvPr id="20" name="ZoneTexte 19"/>
          <p:cNvSpPr txBox="1"/>
          <p:nvPr/>
        </p:nvSpPr>
        <p:spPr>
          <a:xfrm>
            <a:off x="0" y="9332515"/>
            <a:ext cx="3004528" cy="41036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 cap="flat">
            <a:noFill/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l" defTabSz="584200" rtl="0" fontAlgn="auto" latinLnBrk="1" hangingPunct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fr-FR" sz="2000" b="0" i="1" u="none" strike="noStrike" cap="none" spc="0" normalizeH="0" baseline="0" dirty="0" err="1" smtClean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Fill>
                  <a:solidFill>
                    <a:srgbClr val="000000"/>
                  </a:solidFill>
                </a:uFill>
                <a:latin typeface="Calibri"/>
                <a:ea typeface="CMU Sans Serif"/>
                <a:cs typeface="Calibri"/>
                <a:sym typeface="CMU Sans Serif"/>
              </a:rPr>
              <a:t>Each</a:t>
            </a:r>
            <a:r>
              <a:rPr kumimoji="0" lang="fr-FR" sz="2000" b="0" i="1" u="none" strike="noStrike" cap="none" spc="0" normalizeH="0" baseline="0" dirty="0" smtClean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Fill>
                  <a:solidFill>
                    <a:srgbClr val="000000"/>
                  </a:solidFill>
                </a:uFill>
                <a:latin typeface="Calibri"/>
                <a:ea typeface="CMU Sans Serif"/>
                <a:cs typeface="Calibri"/>
                <a:sym typeface="CMU Sans Serif"/>
              </a:rPr>
              <a:t> </a:t>
            </a:r>
            <a:r>
              <a:rPr kumimoji="0" lang="fr-FR" sz="2000" b="0" i="1" u="none" strike="noStrike" cap="none" spc="0" normalizeH="0" baseline="0" dirty="0" err="1" smtClean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Fill>
                  <a:solidFill>
                    <a:srgbClr val="000000"/>
                  </a:solidFill>
                </a:uFill>
                <a:latin typeface="Calibri"/>
                <a:ea typeface="CMU Sans Serif"/>
                <a:cs typeface="Calibri"/>
                <a:sym typeface="CMU Sans Serif"/>
              </a:rPr>
              <a:t>slide</a:t>
            </a:r>
            <a:r>
              <a:rPr kumimoji="0" lang="fr-FR" sz="2000" b="0" i="1" u="none" strike="noStrike" cap="none" spc="0" normalizeH="0" baseline="0" dirty="0" smtClean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Fill>
                  <a:solidFill>
                    <a:srgbClr val="000000"/>
                  </a:solidFill>
                </a:uFill>
                <a:latin typeface="Calibri"/>
                <a:ea typeface="CMU Sans Serif"/>
                <a:cs typeface="Calibri"/>
                <a:sym typeface="CMU Sans Serif"/>
              </a:rPr>
              <a:t> </a:t>
            </a:r>
            <a:r>
              <a:rPr kumimoji="0" lang="fr-FR" sz="2000" b="0" i="1" u="none" strike="noStrike" cap="none" spc="0" normalizeH="0" baseline="0" dirty="0" err="1" smtClean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Fill>
                  <a:solidFill>
                    <a:srgbClr val="000000"/>
                  </a:solidFill>
                </a:uFill>
                <a:latin typeface="Calibri"/>
                <a:ea typeface="CMU Sans Serif"/>
                <a:cs typeface="Calibri"/>
                <a:sym typeface="CMU Sans Serif"/>
              </a:rPr>
              <a:t>takes</a:t>
            </a:r>
            <a:r>
              <a:rPr kumimoji="0" lang="fr-FR" sz="2000" b="0" i="1" u="none" strike="noStrike" cap="none" spc="0" normalizeH="0" baseline="0" dirty="0" smtClean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Fill>
                  <a:solidFill>
                    <a:srgbClr val="000000"/>
                  </a:solidFill>
                </a:uFill>
                <a:latin typeface="Calibri"/>
                <a:ea typeface="CMU Sans Serif"/>
                <a:cs typeface="Calibri"/>
                <a:sym typeface="CMU Sans Serif"/>
              </a:rPr>
              <a:t> 30</a:t>
            </a:r>
            <a:r>
              <a:rPr kumimoji="0" lang="fr-FR" sz="2000" b="0" i="1" u="none" strike="noStrike" cap="none" spc="0" normalizeH="0" dirty="0" smtClean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Fill>
                  <a:solidFill>
                    <a:srgbClr val="000000"/>
                  </a:solidFill>
                </a:uFill>
                <a:latin typeface="Calibri"/>
                <a:ea typeface="CMU Sans Serif"/>
                <a:cs typeface="Calibri"/>
                <a:sym typeface="CMU Sans Serif"/>
              </a:rPr>
              <a:t> seconds</a:t>
            </a:r>
            <a:endParaRPr kumimoji="0" lang="fr-FR" sz="2000" b="0" i="1" u="none" strike="noStrike" cap="none" spc="0" normalizeH="0" baseline="0" dirty="0">
              <a:ln>
                <a:noFill/>
              </a:ln>
              <a:solidFill>
                <a:schemeClr val="accent5">
                  <a:lumMod val="75000"/>
                </a:schemeClr>
              </a:solidFill>
              <a:effectLst/>
              <a:uFill>
                <a:solidFill>
                  <a:srgbClr val="000000"/>
                </a:solidFill>
              </a:uFill>
              <a:latin typeface="Calibri"/>
              <a:ea typeface="CMU Sans Serif"/>
              <a:cs typeface="Calibri"/>
              <a:sym typeface="CMU Sans Serif"/>
            </a:endParaRPr>
          </a:p>
        </p:txBody>
      </p:sp>
      <p:sp>
        <p:nvSpPr>
          <p:cNvPr id="21" name="ZoneTexte 20"/>
          <p:cNvSpPr txBox="1"/>
          <p:nvPr/>
        </p:nvSpPr>
        <p:spPr>
          <a:xfrm>
            <a:off x="0" y="9332515"/>
            <a:ext cx="4827318" cy="41036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 cap="flat">
            <a:noFill/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l" defTabSz="584200" rtl="0" fontAlgn="auto" latinLnBrk="1" hangingPunct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fr-FR" sz="2000" b="0" i="1" u="none" strike="noStrike" cap="none" spc="0" normalizeH="0" baseline="0" dirty="0" err="1" smtClean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Fill>
                  <a:solidFill>
                    <a:srgbClr val="000000"/>
                  </a:solidFill>
                </a:uFill>
                <a:latin typeface="Calibri"/>
                <a:ea typeface="CMU Sans Serif"/>
                <a:cs typeface="Calibri"/>
                <a:sym typeface="CMU Sans Serif"/>
              </a:rPr>
              <a:t>Each</a:t>
            </a:r>
            <a:r>
              <a:rPr kumimoji="0" lang="fr-FR" sz="2000" b="0" i="1" u="none" strike="noStrike" cap="none" spc="0" normalizeH="0" baseline="0" dirty="0" smtClean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Fill>
                  <a:solidFill>
                    <a:srgbClr val="000000"/>
                  </a:solidFill>
                </a:uFill>
                <a:latin typeface="Calibri"/>
                <a:ea typeface="CMU Sans Serif"/>
                <a:cs typeface="Calibri"/>
                <a:sym typeface="CMU Sans Serif"/>
              </a:rPr>
              <a:t> of</a:t>
            </a:r>
            <a:r>
              <a:rPr kumimoji="0" lang="fr-FR" sz="2000" b="0" i="1" u="none" strike="noStrike" cap="none" spc="0" normalizeH="0" dirty="0" smtClean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Fill>
                  <a:solidFill>
                    <a:srgbClr val="000000"/>
                  </a:solidFill>
                </a:uFill>
                <a:latin typeface="Calibri"/>
                <a:ea typeface="CMU Sans Serif"/>
                <a:cs typeface="Calibri"/>
                <a:sym typeface="CMU Sans Serif"/>
              </a:rPr>
              <a:t> the 5 </a:t>
            </a:r>
            <a:r>
              <a:rPr kumimoji="0" lang="fr-FR" sz="2000" b="0" i="1" u="none" strike="noStrike" cap="none" spc="0" normalizeH="0" dirty="0" err="1" smtClean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Fill>
                  <a:solidFill>
                    <a:srgbClr val="000000"/>
                  </a:solidFill>
                </a:uFill>
                <a:latin typeface="Calibri"/>
                <a:ea typeface="CMU Sans Serif"/>
                <a:cs typeface="Calibri"/>
                <a:sym typeface="CMU Sans Serif"/>
              </a:rPr>
              <a:t>slides</a:t>
            </a:r>
            <a:r>
              <a:rPr kumimoji="0" lang="fr-FR" sz="2000" b="0" i="1" u="none" strike="noStrike" cap="none" spc="0" normalizeH="0" dirty="0" smtClean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Fill>
                  <a:solidFill>
                    <a:srgbClr val="000000"/>
                  </a:solidFill>
                </a:uFill>
                <a:latin typeface="Calibri"/>
                <a:ea typeface="CMU Sans Serif"/>
                <a:cs typeface="Calibri"/>
                <a:sym typeface="CMU Sans Serif"/>
              </a:rPr>
              <a:t> </a:t>
            </a:r>
            <a:r>
              <a:rPr kumimoji="0" lang="fr-FR" sz="2000" b="0" i="1" u="none" strike="noStrike" cap="none" spc="0" normalizeH="0" dirty="0" err="1" smtClean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Fill>
                  <a:solidFill>
                    <a:srgbClr val="000000"/>
                  </a:solidFill>
                </a:uFill>
                <a:latin typeface="Calibri"/>
                <a:ea typeface="CMU Sans Serif"/>
                <a:cs typeface="Calibri"/>
                <a:sym typeface="CMU Sans Serif"/>
              </a:rPr>
              <a:t>lasts</a:t>
            </a:r>
            <a:r>
              <a:rPr kumimoji="0" lang="fr-FR" sz="2000" b="0" i="1" u="none" strike="noStrike" cap="none" spc="0" normalizeH="0" dirty="0" smtClean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Fill>
                  <a:solidFill>
                    <a:srgbClr val="000000"/>
                  </a:solidFill>
                </a:uFill>
                <a:latin typeface="Calibri"/>
                <a:ea typeface="CMU Sans Serif"/>
                <a:cs typeface="Calibri"/>
                <a:sym typeface="CMU Sans Serif"/>
              </a:rPr>
              <a:t> for 20 to 30 seconds</a:t>
            </a:r>
            <a:endParaRPr kumimoji="0" lang="fr-FR" sz="2000" b="0" i="1" u="none" strike="noStrike" cap="none" spc="0" normalizeH="0" baseline="0" dirty="0">
              <a:ln>
                <a:noFill/>
              </a:ln>
              <a:solidFill>
                <a:schemeClr val="accent5">
                  <a:lumMod val="75000"/>
                </a:schemeClr>
              </a:solidFill>
              <a:effectLst/>
              <a:uFill>
                <a:solidFill>
                  <a:srgbClr val="000000"/>
                </a:solidFill>
              </a:uFill>
              <a:latin typeface="Calibri"/>
              <a:ea typeface="CMU Sans Serif"/>
              <a:cs typeface="Calibri"/>
              <a:sym typeface="CMU Sans Serif"/>
            </a:endParaRPr>
          </a:p>
        </p:txBody>
      </p:sp>
    </p:spTree>
    <p:custDataLst>
      <p:tags r:id="rId1"/>
    </p:custDataLst>
  </p:cSld>
  <p:clrMapOvr>
    <a:masterClrMapping/>
  </p:clrMapOvr>
  <p:transition xmlns:p14="http://schemas.microsoft.com/office/powerpoint/2010/main" spd="med" advTm="41343"/>
  <p:timing>
    <p:tnLst>
      <p:par>
        <p:cTn xmlns:p14="http://schemas.microsoft.com/office/powerpoint/2010/main"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8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" presetClass="entr" presetSubtype="8" fill="hold" grpId="2" nodeType="afterEffect">
                                  <p:stCondLst>
                                    <p:cond delay="200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0"/>
                            </p:stCondLst>
                            <p:childTnLst>
                              <p:par>
                                <p:cTn id="18" presetID="22" presetClass="entr" presetSubtype="1" fill="hold" grpId="3" nodeType="afterEffect">
                                  <p:stCondLst>
                                    <p:cond delay="50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6500"/>
                            </p:stCondLst>
                            <p:childTnLst>
                              <p:par>
                                <p:cTn id="22" presetID="2" presetClass="entr" presetSubtype="8" fill="hold" grpId="4" nodeType="afterEffect">
                                  <p:stCondLst>
                                    <p:cond delay="50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3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7500"/>
                            </p:stCondLst>
                            <p:childTnLst>
                              <p:par>
                                <p:cTn id="27" presetID="2" presetClass="entr" presetSubtype="8" fill="hold" grpId="5" nodeType="afterEffect">
                                  <p:stCondLst>
                                    <p:cond delay="50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8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8500"/>
                            </p:stCondLst>
                            <p:childTnLst>
                              <p:par>
                                <p:cTn id="32" presetID="22" presetClass="entr" presetSubtype="8" fill="hold" grpId="6" nodeType="afterEffect">
                                  <p:stCondLst>
                                    <p:cond delay="100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3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500"/>
                            </p:stCondLst>
                            <p:childTnLst>
                              <p:par>
                                <p:cTn id="36" presetID="7" presetClass="entr" presetSubtype="4" fill="hold" grpId="7" nodeType="afterEffect">
                                  <p:stCondLst>
                                    <p:cond delay="200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7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4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37" grpId="1" animBg="1" advAuto="0"/>
      <p:bldP spid="40" grpId="3" animBg="1" advAuto="0"/>
      <p:bldP spid="43" grpId="2" animBg="1" advAuto="0"/>
      <p:bldP spid="44" grpId="4" animBg="1" advAuto="0"/>
      <p:bldP spid="45" grpId="5" animBg="1" advAuto="0"/>
      <p:bldP spid="46" grpId="6" animBg="1" advAuto="0"/>
      <p:bldP spid="49" grpId="7" animBg="1" advAuto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Shape 5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 b="0">
                <a:solidFill>
                  <a:srgbClr val="000000"/>
                </a:solidFill>
                <a:uFillTx/>
              </a:defRPr>
            </a:pPr>
            <a:r>
              <a:rPr sz="5600" b="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</a:rPr>
              <a:t>Results : example</a:t>
            </a:r>
          </a:p>
        </p:txBody>
      </p:sp>
      <p:sp>
        <p:nvSpPr>
          <p:cNvPr id="53" name="Shape 53"/>
          <p:cNvSpPr>
            <a:spLocks noGrp="1"/>
          </p:cNvSpPr>
          <p:nvPr>
            <p:ph type="sldNum" sz="quarter" idx="2"/>
          </p:nvPr>
        </p:nvSpPr>
        <p:spPr>
          <a:xfrm>
            <a:off x="12604055" y="9296400"/>
            <a:ext cx="217290" cy="3429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 lvl="0">
              <a:defRPr sz="1800">
                <a:uFillTx/>
              </a:defRPr>
            </a:pPr>
            <a:fld id="{86CB4B4D-7CA3-9044-876B-883B54F8677D}" type="slidenum">
              <a:rPr sz="1600">
                <a:uFill>
                  <a:solidFill>
                    <a:srgbClr val="73675A"/>
                  </a:solidFill>
                </a:uFill>
              </a:rPr>
              <a:t>4</a:t>
            </a:fld>
            <a:endParaRPr sz="1600">
              <a:uFill>
                <a:solidFill>
                  <a:srgbClr val="73675A"/>
                </a:solidFill>
              </a:uFill>
            </a:endParaRPr>
          </a:p>
        </p:txBody>
      </p:sp>
      <p:pic>
        <p:nvPicPr>
          <p:cNvPr id="54" name="figc175845.pdf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425817" y="1721999"/>
            <a:ext cx="8462769" cy="6677779"/>
          </a:xfrm>
          <a:prstGeom prst="rect">
            <a:avLst/>
          </a:prstGeom>
          <a:ln w="12700">
            <a:miter lim="400000"/>
          </a:ln>
        </p:spPr>
      </p:pic>
      <p:sp>
        <p:nvSpPr>
          <p:cNvPr id="55" name="Shape 55"/>
          <p:cNvSpPr/>
          <p:nvPr/>
        </p:nvSpPr>
        <p:spPr>
          <a:xfrm>
            <a:off x="9681474" y="2582913"/>
            <a:ext cx="3139871" cy="138704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 marL="40639" marR="40639">
              <a:spcBef>
                <a:spcPts val="0"/>
              </a:spcBef>
              <a:defRPr>
                <a:uFill>
                  <a:solidFill>
                    <a:srgbClr val="73675A"/>
                  </a:solidFill>
                </a:uFill>
                <a:latin typeface="+mj-lt"/>
                <a:ea typeface="+mj-ea"/>
                <a:cs typeface="+mj-cs"/>
                <a:sym typeface="Helvetica Neue"/>
              </a:defRPr>
            </a:lvl1pPr>
          </a:lstStyle>
          <a:p>
            <a:pPr lvl="0">
              <a:defRPr sz="1800">
                <a:uFillTx/>
              </a:defRPr>
            </a:pPr>
            <a:r>
              <a:rPr sz="2800">
                <a:uFill>
                  <a:solidFill>
                    <a:srgbClr val="73675A"/>
                  </a:solidFill>
                </a:uFill>
              </a:rPr>
              <a:t>Original and detrended irradiance record</a:t>
            </a:r>
          </a:p>
        </p:txBody>
      </p:sp>
      <p:sp>
        <p:nvSpPr>
          <p:cNvPr id="56" name="Shape 56"/>
          <p:cNvSpPr/>
          <p:nvPr/>
        </p:nvSpPr>
        <p:spPr>
          <a:xfrm>
            <a:off x="9681474" y="5632200"/>
            <a:ext cx="3139871" cy="181884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 marL="40639" marR="40639">
              <a:spcBef>
                <a:spcPts val="0"/>
              </a:spcBef>
              <a:defRPr>
                <a:uFill>
                  <a:solidFill>
                    <a:srgbClr val="73675A"/>
                  </a:solidFill>
                </a:uFill>
                <a:latin typeface="+mj-lt"/>
                <a:ea typeface="+mj-ea"/>
                <a:cs typeface="+mj-cs"/>
                <a:sym typeface="Helvetica Neue"/>
              </a:defRPr>
            </a:lvl1pPr>
          </a:lstStyle>
          <a:p>
            <a:pPr lvl="0">
              <a:defRPr sz="1800">
                <a:uFillTx/>
              </a:defRPr>
            </a:pPr>
            <a:r>
              <a:rPr sz="2800">
                <a:uFill>
                  <a:solidFill>
                    <a:srgbClr val="73675A"/>
                  </a:solidFill>
                </a:uFill>
              </a:rPr>
              <a:t>Trend, as estimated from various solar proxies</a:t>
            </a:r>
          </a:p>
        </p:txBody>
      </p:sp>
      <p:sp>
        <p:nvSpPr>
          <p:cNvPr id="57" name="Shape 57"/>
          <p:cNvSpPr/>
          <p:nvPr/>
        </p:nvSpPr>
        <p:spPr>
          <a:xfrm>
            <a:off x="2288348" y="8427692"/>
            <a:ext cx="7600238" cy="904823"/>
          </a:xfrm>
          <a:prstGeom prst="rect">
            <a:avLst/>
          </a:prstGeom>
          <a:solidFill>
            <a:srgbClr val="861001"/>
          </a:solidFill>
          <a:ln w="12700">
            <a:miter lim="400000"/>
          </a:ln>
          <a:effectLst>
            <a:outerShdw blurRad="127000" dist="76200" dir="2700000" rotWithShape="0">
              <a:srgbClr val="000000">
                <a:alpha val="75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marL="40639" marR="40639" algn="ctr">
              <a:spcBef>
                <a:spcPts val="0"/>
              </a:spcBef>
              <a:defRPr sz="2600">
                <a:solidFill>
                  <a:srgbClr val="FFFFFF"/>
                </a:solidFill>
                <a:uFill>
                  <a:solidFill>
                    <a:srgbClr val="73675A"/>
                  </a:solidFill>
                </a:u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</a:lstStyle>
          <a:p>
            <a:pPr lvl="0">
              <a:defRPr sz="1800">
                <a:solidFill>
                  <a:srgbClr val="000000"/>
                </a:solidFill>
                <a:uFillTx/>
              </a:defRPr>
            </a:pPr>
            <a:r>
              <a:rPr sz="2600" dirty="0">
                <a:solidFill>
                  <a:srgbClr val="FFFFFF"/>
                </a:solidFill>
                <a:uFill>
                  <a:solidFill>
                    <a:srgbClr val="73675A"/>
                  </a:solidFill>
                </a:uFill>
              </a:rPr>
              <a:t>Excellent agreement between various proxies = trend in the UV is unlikely to be physical</a:t>
            </a:r>
          </a:p>
        </p:txBody>
      </p:sp>
      <p:pic>
        <p:nvPicPr>
          <p:cNvPr id="2" name="Son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976100" y="8724900"/>
            <a:ext cx="812800" cy="812800"/>
          </a:xfrm>
          <a:prstGeom prst="rect">
            <a:avLst/>
          </a:prstGeom>
        </p:spPr>
      </p:pic>
      <p:sp>
        <p:nvSpPr>
          <p:cNvPr id="9" name="ZoneTexte 8"/>
          <p:cNvSpPr txBox="1"/>
          <p:nvPr/>
        </p:nvSpPr>
        <p:spPr>
          <a:xfrm>
            <a:off x="0" y="9332515"/>
            <a:ext cx="3004528" cy="41036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 cap="flat">
            <a:noFill/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l" defTabSz="584200" rtl="0" fontAlgn="auto" latinLnBrk="1" hangingPunct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fr-FR" sz="2000" b="0" i="1" u="none" strike="noStrike" cap="none" spc="0" normalizeH="0" baseline="0" dirty="0" err="1" smtClean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Fill>
                  <a:solidFill>
                    <a:srgbClr val="000000"/>
                  </a:solidFill>
                </a:uFill>
                <a:latin typeface="Calibri"/>
                <a:ea typeface="CMU Sans Serif"/>
                <a:cs typeface="Calibri"/>
                <a:sym typeface="CMU Sans Serif"/>
              </a:rPr>
              <a:t>Each</a:t>
            </a:r>
            <a:r>
              <a:rPr kumimoji="0" lang="fr-FR" sz="2000" b="0" i="1" u="none" strike="noStrike" cap="none" spc="0" normalizeH="0" baseline="0" dirty="0" smtClean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Fill>
                  <a:solidFill>
                    <a:srgbClr val="000000"/>
                  </a:solidFill>
                </a:uFill>
                <a:latin typeface="Calibri"/>
                <a:ea typeface="CMU Sans Serif"/>
                <a:cs typeface="Calibri"/>
                <a:sym typeface="CMU Sans Serif"/>
              </a:rPr>
              <a:t> </a:t>
            </a:r>
            <a:r>
              <a:rPr kumimoji="0" lang="fr-FR" sz="2000" b="0" i="1" u="none" strike="noStrike" cap="none" spc="0" normalizeH="0" baseline="0" dirty="0" err="1" smtClean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Fill>
                  <a:solidFill>
                    <a:srgbClr val="000000"/>
                  </a:solidFill>
                </a:uFill>
                <a:latin typeface="Calibri"/>
                <a:ea typeface="CMU Sans Serif"/>
                <a:cs typeface="Calibri"/>
                <a:sym typeface="CMU Sans Serif"/>
              </a:rPr>
              <a:t>slide</a:t>
            </a:r>
            <a:r>
              <a:rPr kumimoji="0" lang="fr-FR" sz="2000" b="0" i="1" u="none" strike="noStrike" cap="none" spc="0" normalizeH="0" baseline="0" dirty="0" smtClean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Fill>
                  <a:solidFill>
                    <a:srgbClr val="000000"/>
                  </a:solidFill>
                </a:uFill>
                <a:latin typeface="Calibri"/>
                <a:ea typeface="CMU Sans Serif"/>
                <a:cs typeface="Calibri"/>
                <a:sym typeface="CMU Sans Serif"/>
              </a:rPr>
              <a:t> </a:t>
            </a:r>
            <a:r>
              <a:rPr kumimoji="0" lang="fr-FR" sz="2000" b="0" i="1" u="none" strike="noStrike" cap="none" spc="0" normalizeH="0" baseline="0" dirty="0" err="1" smtClean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Fill>
                  <a:solidFill>
                    <a:srgbClr val="000000"/>
                  </a:solidFill>
                </a:uFill>
                <a:latin typeface="Calibri"/>
                <a:ea typeface="CMU Sans Serif"/>
                <a:cs typeface="Calibri"/>
                <a:sym typeface="CMU Sans Serif"/>
              </a:rPr>
              <a:t>takes</a:t>
            </a:r>
            <a:r>
              <a:rPr kumimoji="0" lang="fr-FR" sz="2000" b="0" i="1" u="none" strike="noStrike" cap="none" spc="0" normalizeH="0" baseline="0" dirty="0" smtClean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Fill>
                  <a:solidFill>
                    <a:srgbClr val="000000"/>
                  </a:solidFill>
                </a:uFill>
                <a:latin typeface="Calibri"/>
                <a:ea typeface="CMU Sans Serif"/>
                <a:cs typeface="Calibri"/>
                <a:sym typeface="CMU Sans Serif"/>
              </a:rPr>
              <a:t> 30</a:t>
            </a:r>
            <a:r>
              <a:rPr kumimoji="0" lang="fr-FR" sz="2000" b="0" i="1" u="none" strike="noStrike" cap="none" spc="0" normalizeH="0" dirty="0" smtClean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Fill>
                  <a:solidFill>
                    <a:srgbClr val="000000"/>
                  </a:solidFill>
                </a:uFill>
                <a:latin typeface="Calibri"/>
                <a:ea typeface="CMU Sans Serif"/>
                <a:cs typeface="Calibri"/>
                <a:sym typeface="CMU Sans Serif"/>
              </a:rPr>
              <a:t> seconds</a:t>
            </a:r>
            <a:endParaRPr kumimoji="0" lang="fr-FR" sz="2000" b="0" i="1" u="none" strike="noStrike" cap="none" spc="0" normalizeH="0" baseline="0" dirty="0">
              <a:ln>
                <a:noFill/>
              </a:ln>
              <a:solidFill>
                <a:schemeClr val="accent5">
                  <a:lumMod val="75000"/>
                </a:schemeClr>
              </a:solidFill>
              <a:effectLst/>
              <a:uFill>
                <a:solidFill>
                  <a:srgbClr val="000000"/>
                </a:solidFill>
              </a:uFill>
              <a:latin typeface="Calibri"/>
              <a:ea typeface="CMU Sans Serif"/>
              <a:cs typeface="Calibri"/>
              <a:sym typeface="CMU Sans Serif"/>
            </a:endParaRPr>
          </a:p>
        </p:txBody>
      </p:sp>
      <p:sp>
        <p:nvSpPr>
          <p:cNvPr id="10" name="ZoneTexte 9"/>
          <p:cNvSpPr txBox="1"/>
          <p:nvPr/>
        </p:nvSpPr>
        <p:spPr>
          <a:xfrm>
            <a:off x="0" y="9332515"/>
            <a:ext cx="4827318" cy="41036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 cap="flat">
            <a:noFill/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l" defTabSz="584200" rtl="0" fontAlgn="auto" latinLnBrk="1" hangingPunct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fr-FR" sz="2000" b="0" i="1" u="none" strike="noStrike" cap="none" spc="0" normalizeH="0" baseline="0" dirty="0" err="1" smtClean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Fill>
                  <a:solidFill>
                    <a:srgbClr val="000000"/>
                  </a:solidFill>
                </a:uFill>
                <a:latin typeface="Calibri"/>
                <a:ea typeface="CMU Sans Serif"/>
                <a:cs typeface="Calibri"/>
                <a:sym typeface="CMU Sans Serif"/>
              </a:rPr>
              <a:t>Each</a:t>
            </a:r>
            <a:r>
              <a:rPr kumimoji="0" lang="fr-FR" sz="2000" b="0" i="1" u="none" strike="noStrike" cap="none" spc="0" normalizeH="0" baseline="0" dirty="0" smtClean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Fill>
                  <a:solidFill>
                    <a:srgbClr val="000000"/>
                  </a:solidFill>
                </a:uFill>
                <a:latin typeface="Calibri"/>
                <a:ea typeface="CMU Sans Serif"/>
                <a:cs typeface="Calibri"/>
                <a:sym typeface="CMU Sans Serif"/>
              </a:rPr>
              <a:t> of</a:t>
            </a:r>
            <a:r>
              <a:rPr kumimoji="0" lang="fr-FR" sz="2000" b="0" i="1" u="none" strike="noStrike" cap="none" spc="0" normalizeH="0" dirty="0" smtClean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Fill>
                  <a:solidFill>
                    <a:srgbClr val="000000"/>
                  </a:solidFill>
                </a:uFill>
                <a:latin typeface="Calibri"/>
                <a:ea typeface="CMU Sans Serif"/>
                <a:cs typeface="Calibri"/>
                <a:sym typeface="CMU Sans Serif"/>
              </a:rPr>
              <a:t> the 5 </a:t>
            </a:r>
            <a:r>
              <a:rPr kumimoji="0" lang="fr-FR" sz="2000" b="0" i="1" u="none" strike="noStrike" cap="none" spc="0" normalizeH="0" dirty="0" err="1" smtClean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Fill>
                  <a:solidFill>
                    <a:srgbClr val="000000"/>
                  </a:solidFill>
                </a:uFill>
                <a:latin typeface="Calibri"/>
                <a:ea typeface="CMU Sans Serif"/>
                <a:cs typeface="Calibri"/>
                <a:sym typeface="CMU Sans Serif"/>
              </a:rPr>
              <a:t>slides</a:t>
            </a:r>
            <a:r>
              <a:rPr kumimoji="0" lang="fr-FR" sz="2000" b="0" i="1" u="none" strike="noStrike" cap="none" spc="0" normalizeH="0" dirty="0" smtClean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Fill>
                  <a:solidFill>
                    <a:srgbClr val="000000"/>
                  </a:solidFill>
                </a:uFill>
                <a:latin typeface="Calibri"/>
                <a:ea typeface="CMU Sans Serif"/>
                <a:cs typeface="Calibri"/>
                <a:sym typeface="CMU Sans Serif"/>
              </a:rPr>
              <a:t> </a:t>
            </a:r>
            <a:r>
              <a:rPr kumimoji="0" lang="fr-FR" sz="2000" b="0" i="1" u="none" strike="noStrike" cap="none" spc="0" normalizeH="0" dirty="0" err="1" smtClean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Fill>
                  <a:solidFill>
                    <a:srgbClr val="000000"/>
                  </a:solidFill>
                </a:uFill>
                <a:latin typeface="Calibri"/>
                <a:ea typeface="CMU Sans Serif"/>
                <a:cs typeface="Calibri"/>
                <a:sym typeface="CMU Sans Serif"/>
              </a:rPr>
              <a:t>lasts</a:t>
            </a:r>
            <a:r>
              <a:rPr kumimoji="0" lang="fr-FR" sz="2000" b="0" i="1" u="none" strike="noStrike" cap="none" spc="0" normalizeH="0" dirty="0" smtClean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Fill>
                  <a:solidFill>
                    <a:srgbClr val="000000"/>
                  </a:solidFill>
                </a:uFill>
                <a:latin typeface="Calibri"/>
                <a:ea typeface="CMU Sans Serif"/>
                <a:cs typeface="Calibri"/>
                <a:sym typeface="CMU Sans Serif"/>
              </a:rPr>
              <a:t> for 20 to 30 seconds</a:t>
            </a:r>
            <a:endParaRPr kumimoji="0" lang="fr-FR" sz="2000" b="0" i="1" u="none" strike="noStrike" cap="none" spc="0" normalizeH="0" baseline="0" dirty="0">
              <a:ln>
                <a:noFill/>
              </a:ln>
              <a:solidFill>
                <a:schemeClr val="accent5">
                  <a:lumMod val="75000"/>
                </a:schemeClr>
              </a:solidFill>
              <a:effectLst/>
              <a:uFill>
                <a:solidFill>
                  <a:srgbClr val="000000"/>
                </a:solidFill>
              </a:uFill>
              <a:latin typeface="Calibri"/>
              <a:ea typeface="CMU Sans Serif"/>
              <a:cs typeface="Calibri"/>
              <a:sym typeface="CMU Sans Serif"/>
            </a:endParaRPr>
          </a:p>
        </p:txBody>
      </p:sp>
    </p:spTree>
  </p:cSld>
  <p:clrMapOvr>
    <a:masterClrMapping/>
  </p:clrMapOvr>
  <p:transition xmlns:p14="http://schemas.microsoft.com/office/powerpoint/2010/main" spd="med" advTm="30340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Shape 59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 b="0">
                <a:solidFill>
                  <a:srgbClr val="000000"/>
                </a:solidFill>
                <a:uFillTx/>
              </a:defRPr>
            </a:pPr>
            <a:r>
              <a:rPr sz="5600" b="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</a:rPr>
              <a:t>Conclusions</a:t>
            </a:r>
          </a:p>
        </p:txBody>
      </p:sp>
      <p:sp>
        <p:nvSpPr>
          <p:cNvPr id="60" name="Shape 60"/>
          <p:cNvSpPr>
            <a:spLocks noGrp="1"/>
          </p:cNvSpPr>
          <p:nvPr>
            <p:ph type="body" idx="1"/>
          </p:nvPr>
        </p:nvSpPr>
        <p:spPr>
          <a:xfrm>
            <a:off x="914400" y="1609049"/>
            <a:ext cx="11176000" cy="2401953"/>
          </a:xfrm>
          <a:prstGeom prst="rect">
            <a:avLst/>
          </a:prstGeom>
        </p:spPr>
        <p:txBody>
          <a:bodyPr/>
          <a:lstStyle/>
          <a:p>
            <a:pPr lvl="0">
              <a:buFont typeface="Wingdings" charset="2"/>
              <a:buChar char="u"/>
              <a:defRPr sz="1800">
                <a:uFillTx/>
              </a:defRPr>
            </a:pPr>
            <a:r>
              <a:rPr sz="2800" dirty="0">
                <a:uFill>
                  <a:solidFill/>
                </a:uFill>
                <a:latin typeface="+mj-lt"/>
                <a:ea typeface="+mj-ea"/>
                <a:cs typeface="+mj-cs"/>
                <a:sym typeface="Helvetica Neue"/>
              </a:rPr>
              <a:t>Trends estimated from SORCE/</a:t>
            </a:r>
            <a:r>
              <a:rPr sz="2800" dirty="0" smtClean="0">
                <a:uFill>
                  <a:solidFill/>
                </a:uFill>
                <a:latin typeface="+mj-lt"/>
                <a:ea typeface="+mj-ea"/>
                <a:cs typeface="+mj-cs"/>
                <a:sym typeface="Helvetica Neue"/>
              </a:rPr>
              <a:t>SOLSTICE</a:t>
            </a:r>
            <a:r>
              <a:rPr lang="en-US" sz="2800" dirty="0" smtClean="0">
                <a:uFill>
                  <a:solidFill/>
                </a:uFill>
                <a:latin typeface="+mj-lt"/>
                <a:ea typeface="+mj-ea"/>
                <a:cs typeface="+mj-cs"/>
                <a:sym typeface="Helvetica Neue"/>
              </a:rPr>
              <a:t> are s</a:t>
            </a:r>
            <a:r>
              <a:rPr sz="2800" dirty="0" smtClean="0">
                <a:uFill>
                  <a:solidFill/>
                </a:uFill>
                <a:latin typeface="+mj-lt"/>
                <a:ea typeface="+mj-ea"/>
                <a:cs typeface="+mj-cs"/>
                <a:sym typeface="Helvetica Neue"/>
              </a:rPr>
              <a:t>ignificant </a:t>
            </a:r>
            <a:r>
              <a:rPr sz="2800" dirty="0">
                <a:uFill>
                  <a:solidFill/>
                </a:uFill>
                <a:latin typeface="+mj-lt"/>
                <a:ea typeface="+mj-ea"/>
                <a:cs typeface="+mj-cs"/>
                <a:sym typeface="Helvetica Neue"/>
              </a:rPr>
              <a:t>!</a:t>
            </a:r>
          </a:p>
          <a:p>
            <a:pPr lvl="0">
              <a:buFont typeface="Wingdings" charset="2"/>
              <a:buChar char="u"/>
              <a:defRPr sz="1800">
                <a:uFillTx/>
              </a:defRPr>
            </a:pPr>
            <a:r>
              <a:rPr sz="2800" dirty="0">
                <a:uFill>
                  <a:solidFill/>
                </a:uFill>
                <a:latin typeface="+mj-lt"/>
                <a:ea typeface="+mj-ea"/>
                <a:cs typeface="+mj-cs"/>
                <a:sym typeface="Helvetica Neue"/>
              </a:rPr>
              <a:t>In </a:t>
            </a:r>
            <a:r>
              <a:rPr sz="2800" dirty="0" smtClean="0">
                <a:uFill>
                  <a:solidFill/>
                </a:uFill>
                <a:latin typeface="+mj-lt"/>
                <a:ea typeface="+mj-ea"/>
                <a:cs typeface="+mj-cs"/>
                <a:sym typeface="Helvetica Neue"/>
              </a:rPr>
              <a:t>bands</a:t>
            </a:r>
            <a:r>
              <a:rPr lang="en-US" sz="2800" dirty="0" smtClean="0">
                <a:uFill>
                  <a:solidFill/>
                </a:uFill>
                <a:latin typeface="+mj-lt"/>
                <a:ea typeface="+mj-ea"/>
                <a:cs typeface="+mj-cs"/>
                <a:sym typeface="Helvetica Neue"/>
              </a:rPr>
              <a:t> with large trends</a:t>
            </a:r>
            <a:r>
              <a:rPr sz="2800" dirty="0" smtClean="0">
                <a:uFill>
                  <a:solidFill/>
                </a:uFill>
                <a:latin typeface="+mj-lt"/>
                <a:ea typeface="+mj-ea"/>
                <a:cs typeface="+mj-cs"/>
                <a:sym typeface="Helvetica Neue"/>
              </a:rPr>
              <a:t>, </a:t>
            </a:r>
            <a:r>
              <a:rPr lang="en-US" sz="2800" dirty="0" smtClean="0">
                <a:uFill>
                  <a:solidFill/>
                </a:uFill>
                <a:latin typeface="+mj-lt"/>
                <a:ea typeface="+mj-ea"/>
                <a:cs typeface="+mj-cs"/>
                <a:sym typeface="Helvetica Neue"/>
              </a:rPr>
              <a:t>the observations also</a:t>
            </a:r>
            <a:r>
              <a:rPr sz="2800" dirty="0" smtClean="0">
                <a:uFill>
                  <a:solidFill/>
                </a:uFill>
                <a:latin typeface="+mj-lt"/>
                <a:ea typeface="+mj-ea"/>
                <a:cs typeface="+mj-cs"/>
                <a:sym typeface="Helvetica Neue"/>
              </a:rPr>
              <a:t> disagree </a:t>
            </a:r>
            <a:r>
              <a:rPr sz="2800" dirty="0">
                <a:uFill>
                  <a:solidFill/>
                </a:uFill>
                <a:latin typeface="+mj-lt"/>
                <a:ea typeface="+mj-ea"/>
                <a:cs typeface="+mj-cs"/>
                <a:sym typeface="Helvetica Neue"/>
              </a:rPr>
              <a:t>with irradiance models such as NRLSSI and SATIRE.</a:t>
            </a:r>
          </a:p>
          <a:p>
            <a:pPr lvl="0">
              <a:buFont typeface="Wingdings" charset="2"/>
              <a:buChar char="u"/>
              <a:defRPr sz="1800">
                <a:uFillTx/>
              </a:defRPr>
            </a:pPr>
            <a:r>
              <a:rPr sz="2800" dirty="0">
                <a:uFill>
                  <a:solidFill/>
                </a:uFill>
                <a:latin typeface="+mj-lt"/>
                <a:ea typeface="+mj-ea"/>
                <a:cs typeface="+mj-cs"/>
                <a:sym typeface="Helvetica Neue"/>
              </a:rPr>
              <a:t>Evidence for uncorrected instrumental trends </a:t>
            </a:r>
            <a:r>
              <a:rPr sz="2800" dirty="0" smtClean="0">
                <a:uFill>
                  <a:solidFill/>
                </a:uFill>
                <a:latin typeface="+mj-lt"/>
                <a:ea typeface="+mj-ea"/>
                <a:cs typeface="+mj-cs"/>
                <a:sym typeface="Helvetica Neue"/>
              </a:rPr>
              <a:t>?</a:t>
            </a:r>
            <a:r>
              <a:rPr lang="en-US" sz="2800" dirty="0" smtClean="0">
                <a:uFill>
                  <a:solidFill/>
                </a:uFill>
                <a:latin typeface="+mj-lt"/>
                <a:ea typeface="+mj-ea"/>
                <a:cs typeface="+mj-cs"/>
                <a:sym typeface="Helvetica Neue"/>
              </a:rPr>
              <a:t> ….</a:t>
            </a:r>
            <a:endParaRPr sz="2800" dirty="0">
              <a:uFill>
                <a:solidFill/>
              </a:uFill>
              <a:latin typeface="+mj-lt"/>
              <a:ea typeface="+mj-ea"/>
              <a:cs typeface="+mj-cs"/>
              <a:sym typeface="Helvetica Neue"/>
            </a:endParaRPr>
          </a:p>
        </p:txBody>
      </p:sp>
      <p:sp>
        <p:nvSpPr>
          <p:cNvPr id="61" name="Shape 61"/>
          <p:cNvSpPr>
            <a:spLocks noGrp="1"/>
          </p:cNvSpPr>
          <p:nvPr>
            <p:ph type="sldNum" sz="quarter" idx="2"/>
          </p:nvPr>
        </p:nvSpPr>
        <p:spPr>
          <a:xfrm>
            <a:off x="12604055" y="9296400"/>
            <a:ext cx="217290" cy="3429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 lvl="0">
              <a:defRPr sz="1800">
                <a:uFillTx/>
              </a:defRPr>
            </a:pPr>
            <a:fld id="{86CB4B4D-7CA3-9044-876B-883B54F8677D}" type="slidenum">
              <a:rPr sz="1600">
                <a:uFill>
                  <a:solidFill>
                    <a:srgbClr val="73675A"/>
                  </a:solidFill>
                </a:uFill>
              </a:rPr>
              <a:t>5</a:t>
            </a:fld>
            <a:endParaRPr sz="1600">
              <a:uFill>
                <a:solidFill>
                  <a:srgbClr val="73675A"/>
                </a:solidFill>
              </a:uFill>
            </a:endParaRPr>
          </a:p>
        </p:txBody>
      </p:sp>
      <p:pic>
        <p:nvPicPr>
          <p:cNvPr id="62" name="figc185849.pdf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551649" y="4318380"/>
            <a:ext cx="9169401" cy="5105020"/>
          </a:xfrm>
          <a:prstGeom prst="rect">
            <a:avLst/>
          </a:prstGeom>
          <a:ln w="12700">
            <a:miter lim="400000"/>
          </a:ln>
        </p:spPr>
      </p:pic>
      <p:sp>
        <p:nvSpPr>
          <p:cNvPr id="63" name="Shape 63"/>
          <p:cNvSpPr/>
          <p:nvPr/>
        </p:nvSpPr>
        <p:spPr>
          <a:xfrm>
            <a:off x="6363891" y="6488547"/>
            <a:ext cx="3357159" cy="215443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/>
          <a:p>
            <a:pPr marL="40639" marR="40639" lvl="0">
              <a:spcBef>
                <a:spcPts val="0"/>
              </a:spcBef>
              <a:defRPr sz="1800">
                <a:uFillTx/>
              </a:defRPr>
            </a:pPr>
            <a:r>
              <a:rPr sz="2800" dirty="0">
                <a:uFill>
                  <a:solidFill>
                    <a:srgbClr val="73675A"/>
                  </a:solidFill>
                </a:uFill>
                <a:latin typeface="+mj-lt"/>
                <a:ea typeface="+mj-ea"/>
                <a:cs typeface="+mj-cs"/>
                <a:sym typeface="Helvetica Neue"/>
              </a:rPr>
              <a:t>Average correction</a:t>
            </a:r>
            <a:br>
              <a:rPr sz="2800" dirty="0">
                <a:uFill>
                  <a:solidFill>
                    <a:srgbClr val="73675A"/>
                  </a:solidFill>
                </a:uFill>
                <a:latin typeface="+mj-lt"/>
                <a:ea typeface="+mj-ea"/>
                <a:cs typeface="+mj-cs"/>
                <a:sym typeface="Helvetica Neue"/>
              </a:rPr>
            </a:br>
            <a:endParaRPr sz="2800" dirty="0">
              <a:uFill>
                <a:solidFill>
                  <a:srgbClr val="73675A"/>
                </a:solidFill>
              </a:uFill>
              <a:latin typeface="+mj-lt"/>
              <a:ea typeface="+mj-ea"/>
              <a:cs typeface="+mj-cs"/>
              <a:sym typeface="Helvetica Neue"/>
            </a:endParaRPr>
          </a:p>
          <a:p>
            <a:pPr marL="40639" marR="40639" lvl="0">
              <a:spcBef>
                <a:spcPts val="0"/>
              </a:spcBef>
              <a:defRPr sz="1800">
                <a:uFillTx/>
              </a:defRPr>
            </a:pPr>
            <a:r>
              <a:rPr sz="2800" dirty="0">
                <a:uFill>
                  <a:solidFill>
                    <a:srgbClr val="73675A"/>
                  </a:solidFill>
                </a:uFill>
                <a:latin typeface="+mj-lt"/>
                <a:ea typeface="+mj-ea"/>
                <a:cs typeface="+mj-cs"/>
                <a:sym typeface="Helvetica Neue"/>
              </a:rPr>
              <a:t>Error bars reflect </a:t>
            </a:r>
            <a:r>
              <a:rPr lang="en-US" sz="2800" dirty="0" smtClean="0">
                <a:uFill>
                  <a:solidFill>
                    <a:srgbClr val="73675A"/>
                  </a:solidFill>
                </a:uFill>
                <a:latin typeface="+mj-lt"/>
                <a:ea typeface="+mj-ea"/>
                <a:cs typeface="+mj-cs"/>
                <a:sym typeface="Helvetica Neue"/>
              </a:rPr>
              <a:t>impact </a:t>
            </a:r>
            <a:r>
              <a:rPr sz="2800" dirty="0" smtClean="0">
                <a:uFill>
                  <a:solidFill>
                    <a:srgbClr val="73675A"/>
                  </a:solidFill>
                </a:uFill>
                <a:latin typeface="+mj-lt"/>
                <a:ea typeface="+mj-ea"/>
                <a:cs typeface="+mj-cs"/>
                <a:sym typeface="Helvetica Neue"/>
              </a:rPr>
              <a:t>of </a:t>
            </a:r>
            <a:r>
              <a:rPr sz="2800" dirty="0">
                <a:uFill>
                  <a:solidFill>
                    <a:srgbClr val="73675A"/>
                  </a:solidFill>
                </a:uFill>
                <a:latin typeface="+mj-lt"/>
                <a:ea typeface="+mj-ea"/>
                <a:cs typeface="+mj-cs"/>
                <a:sym typeface="Helvetica Neue"/>
              </a:rPr>
              <a:t>various proxies</a:t>
            </a:r>
          </a:p>
        </p:txBody>
      </p:sp>
      <p:sp>
        <p:nvSpPr>
          <p:cNvPr id="64" name="Shape 64"/>
          <p:cNvSpPr/>
          <p:nvPr/>
        </p:nvSpPr>
        <p:spPr>
          <a:xfrm>
            <a:off x="1561246" y="5581569"/>
            <a:ext cx="7890240" cy="1"/>
          </a:xfrm>
          <a:prstGeom prst="line">
            <a:avLst/>
          </a:prstGeom>
          <a:ln w="25400">
            <a:solidFill/>
            <a:prstDash val="sysDot"/>
            <a:miter lim="400000"/>
          </a:ln>
        </p:spPr>
        <p:txBody>
          <a:bodyPr lIns="0" tIns="0" rIns="0" bIns="0" anchor="ctr"/>
          <a:lstStyle/>
          <a:p>
            <a:pPr marL="40639" marR="40639" lvl="0" algn="ctr">
              <a:spcBef>
                <a:spcPts val="0"/>
              </a:spcBef>
              <a:defRPr sz="3600">
                <a:solidFill>
                  <a:srgbClr val="73675A"/>
                </a:solidFill>
                <a:uFill>
                  <a:solidFill>
                    <a:srgbClr val="73675A"/>
                  </a:solidFill>
                </a:uFill>
                <a:latin typeface="Baskerville"/>
                <a:ea typeface="Baskerville"/>
                <a:cs typeface="Baskerville"/>
                <a:sym typeface="Baskerville"/>
              </a:defRPr>
            </a:pPr>
            <a:endParaRPr/>
          </a:p>
        </p:txBody>
      </p:sp>
      <p:sp>
        <p:nvSpPr>
          <p:cNvPr id="65" name="Shape 65"/>
          <p:cNvSpPr/>
          <p:nvPr/>
        </p:nvSpPr>
        <p:spPr>
          <a:xfrm>
            <a:off x="9641131" y="4573012"/>
            <a:ext cx="2334969" cy="841256"/>
          </a:xfrm>
          <a:prstGeom prst="rect">
            <a:avLst/>
          </a:prstGeom>
          <a:solidFill>
            <a:srgbClr val="FFFDDC"/>
          </a:solidFill>
          <a:ln w="12700"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square" lIns="50800" tIns="50800" rIns="50800" bIns="50800" anchor="ctr">
            <a:spAutoFit/>
          </a:bodyPr>
          <a:lstStyle/>
          <a:p>
            <a:pPr lvl="0">
              <a:defRPr sz="1800">
                <a:uFillTx/>
              </a:defRPr>
            </a:pPr>
            <a:r>
              <a:rPr sz="2400" dirty="0">
                <a:uFill>
                  <a:solidFill/>
                </a:uFill>
              </a:rPr>
              <a:t>true flux is overestimated</a:t>
            </a:r>
          </a:p>
        </p:txBody>
      </p:sp>
      <p:sp>
        <p:nvSpPr>
          <p:cNvPr id="66" name="Shape 66"/>
          <p:cNvSpPr/>
          <p:nvPr/>
        </p:nvSpPr>
        <p:spPr>
          <a:xfrm>
            <a:off x="9641131" y="5720991"/>
            <a:ext cx="2334969" cy="841256"/>
          </a:xfrm>
          <a:prstGeom prst="rect">
            <a:avLst/>
          </a:prstGeom>
          <a:solidFill>
            <a:srgbClr val="FFFDDC"/>
          </a:solidFill>
          <a:ln w="12700"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square" lIns="50800" tIns="50800" rIns="50800" bIns="50800" anchor="ctr">
            <a:spAutoFit/>
          </a:bodyPr>
          <a:lstStyle/>
          <a:p>
            <a:pPr lvl="0">
              <a:defRPr sz="1800">
                <a:uFillTx/>
              </a:defRPr>
            </a:pPr>
            <a:r>
              <a:rPr sz="2400">
                <a:uFill>
                  <a:solidFill/>
                </a:uFill>
              </a:rPr>
              <a:t>true flux is underestimated</a:t>
            </a:r>
          </a:p>
        </p:txBody>
      </p:sp>
      <p:pic>
        <p:nvPicPr>
          <p:cNvPr id="2" name="Son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976100" y="8724900"/>
            <a:ext cx="812800" cy="812800"/>
          </a:xfrm>
          <a:prstGeom prst="rect">
            <a:avLst/>
          </a:prstGeom>
        </p:spPr>
      </p:pic>
      <p:sp>
        <p:nvSpPr>
          <p:cNvPr id="11" name="ZoneTexte 10"/>
          <p:cNvSpPr txBox="1"/>
          <p:nvPr/>
        </p:nvSpPr>
        <p:spPr>
          <a:xfrm>
            <a:off x="0" y="9332515"/>
            <a:ext cx="3004528" cy="41036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 cap="flat">
            <a:noFill/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l" defTabSz="584200" rtl="0" fontAlgn="auto" latinLnBrk="1" hangingPunct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fr-FR" sz="2000" b="0" i="1" u="none" strike="noStrike" cap="none" spc="0" normalizeH="0" baseline="0" dirty="0" err="1" smtClean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Fill>
                  <a:solidFill>
                    <a:srgbClr val="000000"/>
                  </a:solidFill>
                </a:uFill>
                <a:latin typeface="Calibri"/>
                <a:ea typeface="CMU Sans Serif"/>
                <a:cs typeface="Calibri"/>
                <a:sym typeface="CMU Sans Serif"/>
              </a:rPr>
              <a:t>Each</a:t>
            </a:r>
            <a:r>
              <a:rPr kumimoji="0" lang="fr-FR" sz="2000" b="0" i="1" u="none" strike="noStrike" cap="none" spc="0" normalizeH="0" baseline="0" dirty="0" smtClean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Fill>
                  <a:solidFill>
                    <a:srgbClr val="000000"/>
                  </a:solidFill>
                </a:uFill>
                <a:latin typeface="Calibri"/>
                <a:ea typeface="CMU Sans Serif"/>
                <a:cs typeface="Calibri"/>
                <a:sym typeface="CMU Sans Serif"/>
              </a:rPr>
              <a:t> </a:t>
            </a:r>
            <a:r>
              <a:rPr kumimoji="0" lang="fr-FR" sz="2000" b="0" i="1" u="none" strike="noStrike" cap="none" spc="0" normalizeH="0" baseline="0" dirty="0" err="1" smtClean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Fill>
                  <a:solidFill>
                    <a:srgbClr val="000000"/>
                  </a:solidFill>
                </a:uFill>
                <a:latin typeface="Calibri"/>
                <a:ea typeface="CMU Sans Serif"/>
                <a:cs typeface="Calibri"/>
                <a:sym typeface="CMU Sans Serif"/>
              </a:rPr>
              <a:t>slide</a:t>
            </a:r>
            <a:r>
              <a:rPr kumimoji="0" lang="fr-FR" sz="2000" b="0" i="1" u="none" strike="noStrike" cap="none" spc="0" normalizeH="0" baseline="0" dirty="0" smtClean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Fill>
                  <a:solidFill>
                    <a:srgbClr val="000000"/>
                  </a:solidFill>
                </a:uFill>
                <a:latin typeface="Calibri"/>
                <a:ea typeface="CMU Sans Serif"/>
                <a:cs typeface="Calibri"/>
                <a:sym typeface="CMU Sans Serif"/>
              </a:rPr>
              <a:t> </a:t>
            </a:r>
            <a:r>
              <a:rPr kumimoji="0" lang="fr-FR" sz="2000" b="0" i="1" u="none" strike="noStrike" cap="none" spc="0" normalizeH="0" baseline="0" dirty="0" err="1" smtClean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Fill>
                  <a:solidFill>
                    <a:srgbClr val="000000"/>
                  </a:solidFill>
                </a:uFill>
                <a:latin typeface="Calibri"/>
                <a:ea typeface="CMU Sans Serif"/>
                <a:cs typeface="Calibri"/>
                <a:sym typeface="CMU Sans Serif"/>
              </a:rPr>
              <a:t>takes</a:t>
            </a:r>
            <a:r>
              <a:rPr kumimoji="0" lang="fr-FR" sz="2000" b="0" i="1" u="none" strike="noStrike" cap="none" spc="0" normalizeH="0" baseline="0" dirty="0" smtClean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Fill>
                  <a:solidFill>
                    <a:srgbClr val="000000"/>
                  </a:solidFill>
                </a:uFill>
                <a:latin typeface="Calibri"/>
                <a:ea typeface="CMU Sans Serif"/>
                <a:cs typeface="Calibri"/>
                <a:sym typeface="CMU Sans Serif"/>
              </a:rPr>
              <a:t> 30</a:t>
            </a:r>
            <a:r>
              <a:rPr kumimoji="0" lang="fr-FR" sz="2000" b="0" i="1" u="none" strike="noStrike" cap="none" spc="0" normalizeH="0" dirty="0" smtClean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Fill>
                  <a:solidFill>
                    <a:srgbClr val="000000"/>
                  </a:solidFill>
                </a:uFill>
                <a:latin typeface="Calibri"/>
                <a:ea typeface="CMU Sans Serif"/>
                <a:cs typeface="Calibri"/>
                <a:sym typeface="CMU Sans Serif"/>
              </a:rPr>
              <a:t> seconds</a:t>
            </a:r>
            <a:endParaRPr kumimoji="0" lang="fr-FR" sz="2000" b="0" i="1" u="none" strike="noStrike" cap="none" spc="0" normalizeH="0" baseline="0" dirty="0">
              <a:ln>
                <a:noFill/>
              </a:ln>
              <a:solidFill>
                <a:schemeClr val="accent5">
                  <a:lumMod val="75000"/>
                </a:schemeClr>
              </a:solidFill>
              <a:effectLst/>
              <a:uFill>
                <a:solidFill>
                  <a:srgbClr val="000000"/>
                </a:solidFill>
              </a:uFill>
              <a:latin typeface="Calibri"/>
              <a:ea typeface="CMU Sans Serif"/>
              <a:cs typeface="Calibri"/>
              <a:sym typeface="CMU Sans Serif"/>
            </a:endParaRPr>
          </a:p>
        </p:txBody>
      </p:sp>
      <p:sp>
        <p:nvSpPr>
          <p:cNvPr id="12" name="ZoneTexte 11"/>
          <p:cNvSpPr txBox="1"/>
          <p:nvPr/>
        </p:nvSpPr>
        <p:spPr>
          <a:xfrm>
            <a:off x="0" y="9332515"/>
            <a:ext cx="4827318" cy="41036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 cap="flat">
            <a:noFill/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l" defTabSz="584200" rtl="0" fontAlgn="auto" latinLnBrk="1" hangingPunct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fr-FR" sz="2000" b="0" i="1" u="none" strike="noStrike" cap="none" spc="0" normalizeH="0" baseline="0" dirty="0" err="1" smtClean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Fill>
                  <a:solidFill>
                    <a:srgbClr val="000000"/>
                  </a:solidFill>
                </a:uFill>
                <a:latin typeface="Calibri"/>
                <a:ea typeface="CMU Sans Serif"/>
                <a:cs typeface="Calibri"/>
                <a:sym typeface="CMU Sans Serif"/>
              </a:rPr>
              <a:t>Each</a:t>
            </a:r>
            <a:r>
              <a:rPr kumimoji="0" lang="fr-FR" sz="2000" b="0" i="1" u="none" strike="noStrike" cap="none" spc="0" normalizeH="0" baseline="0" dirty="0" smtClean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Fill>
                  <a:solidFill>
                    <a:srgbClr val="000000"/>
                  </a:solidFill>
                </a:uFill>
                <a:latin typeface="Calibri"/>
                <a:ea typeface="CMU Sans Serif"/>
                <a:cs typeface="Calibri"/>
                <a:sym typeface="CMU Sans Serif"/>
              </a:rPr>
              <a:t> of</a:t>
            </a:r>
            <a:r>
              <a:rPr kumimoji="0" lang="fr-FR" sz="2000" b="0" i="1" u="none" strike="noStrike" cap="none" spc="0" normalizeH="0" dirty="0" smtClean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Fill>
                  <a:solidFill>
                    <a:srgbClr val="000000"/>
                  </a:solidFill>
                </a:uFill>
                <a:latin typeface="Calibri"/>
                <a:ea typeface="CMU Sans Serif"/>
                <a:cs typeface="Calibri"/>
                <a:sym typeface="CMU Sans Serif"/>
              </a:rPr>
              <a:t> the 5 </a:t>
            </a:r>
            <a:r>
              <a:rPr kumimoji="0" lang="fr-FR" sz="2000" b="0" i="1" u="none" strike="noStrike" cap="none" spc="0" normalizeH="0" dirty="0" err="1" smtClean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Fill>
                  <a:solidFill>
                    <a:srgbClr val="000000"/>
                  </a:solidFill>
                </a:uFill>
                <a:latin typeface="Calibri"/>
                <a:ea typeface="CMU Sans Serif"/>
                <a:cs typeface="Calibri"/>
                <a:sym typeface="CMU Sans Serif"/>
              </a:rPr>
              <a:t>slides</a:t>
            </a:r>
            <a:r>
              <a:rPr kumimoji="0" lang="fr-FR" sz="2000" b="0" i="1" u="none" strike="noStrike" cap="none" spc="0" normalizeH="0" dirty="0" smtClean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Fill>
                  <a:solidFill>
                    <a:srgbClr val="000000"/>
                  </a:solidFill>
                </a:uFill>
                <a:latin typeface="Calibri"/>
                <a:ea typeface="CMU Sans Serif"/>
                <a:cs typeface="Calibri"/>
                <a:sym typeface="CMU Sans Serif"/>
              </a:rPr>
              <a:t> </a:t>
            </a:r>
            <a:r>
              <a:rPr kumimoji="0" lang="fr-FR" sz="2000" b="0" i="1" u="none" strike="noStrike" cap="none" spc="0" normalizeH="0" dirty="0" err="1" smtClean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Fill>
                  <a:solidFill>
                    <a:srgbClr val="000000"/>
                  </a:solidFill>
                </a:uFill>
                <a:latin typeface="Calibri"/>
                <a:ea typeface="CMU Sans Serif"/>
                <a:cs typeface="Calibri"/>
                <a:sym typeface="CMU Sans Serif"/>
              </a:rPr>
              <a:t>lasts</a:t>
            </a:r>
            <a:r>
              <a:rPr kumimoji="0" lang="fr-FR" sz="2000" b="0" i="1" u="none" strike="noStrike" cap="none" spc="0" normalizeH="0" dirty="0" smtClean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Fill>
                  <a:solidFill>
                    <a:srgbClr val="000000"/>
                  </a:solidFill>
                </a:uFill>
                <a:latin typeface="Calibri"/>
                <a:ea typeface="CMU Sans Serif"/>
                <a:cs typeface="Calibri"/>
                <a:sym typeface="CMU Sans Serif"/>
              </a:rPr>
              <a:t> for 20 to 30 seconds</a:t>
            </a:r>
            <a:endParaRPr kumimoji="0" lang="fr-FR" sz="2000" b="0" i="1" u="none" strike="noStrike" cap="none" spc="0" normalizeH="0" baseline="0" dirty="0">
              <a:ln>
                <a:noFill/>
              </a:ln>
              <a:solidFill>
                <a:schemeClr val="accent5">
                  <a:lumMod val="75000"/>
                </a:schemeClr>
              </a:solidFill>
              <a:effectLst/>
              <a:uFill>
                <a:solidFill>
                  <a:srgbClr val="000000"/>
                </a:solidFill>
              </a:uFill>
              <a:latin typeface="Calibri"/>
              <a:ea typeface="CMU Sans Serif"/>
              <a:cs typeface="Calibri"/>
              <a:sym typeface="CMU Sans Serif"/>
            </a:endParaRPr>
          </a:p>
        </p:txBody>
      </p:sp>
    </p:spTree>
  </p:cSld>
  <p:clrMapOvr>
    <a:masterClrMapping/>
  </p:clrMapOvr>
  <p:transition xmlns:p14="http://schemas.microsoft.com/office/powerpoint/2010/main" spd="med" advTm="31085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7.9"/>
</p:tagLst>
</file>

<file path=ppt/theme/theme1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Helvetica Neue"/>
        <a:ea typeface="Helvetica Neue"/>
        <a:cs typeface="Helvetica Neue"/>
      </a:majorFont>
      <a:minorFont>
        <a:latin typeface="Arial Rounded MT Bold"/>
        <a:ea typeface="Arial Rounded MT Bold"/>
        <a:cs typeface="Arial Rounded MT Bold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127000" dist="76200" dir="2700000" rotWithShape="0">
              <a:srgbClr val="000000">
                <a:alpha val="7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0000"/>
        </a:solidFill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40639" marR="40639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73675A"/>
            </a:solidFill>
            <a:effectLst/>
            <a:uFill>
              <a:solidFill>
                <a:srgbClr val="73675A"/>
              </a:solidFill>
            </a:uFill>
            <a:latin typeface="Baskerville"/>
            <a:ea typeface="Baskerville"/>
            <a:cs typeface="Baskerville"/>
            <a:sym typeface="Baskervill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solidFill>
          <a:srgbClr val="FFFDDC"/>
        </a:solidFill>
        <a:ln w="12700" cap="flat">
          <a:noFill/>
          <a:miter lim="400000"/>
        </a:ln>
        <a:effectLst>
          <a:outerShdw blurRad="38100" dist="25400" dir="5400000" rotWithShape="0">
            <a:srgbClr val="000000">
              <a:alpha val="50000"/>
            </a:srgbClr>
          </a:outerShdw>
        </a:effectLst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l" defTabSz="584200" rtl="0" fontAlgn="auto" latinLnBrk="1" hangingPunct="0">
          <a:lnSpc>
            <a:spcPct val="100000"/>
          </a:lnSpc>
          <a:spcBef>
            <a:spcPts val="700"/>
          </a:spcBef>
          <a:spcAft>
            <a:spcPts val="0"/>
          </a:spcAft>
          <a:buClrTx/>
          <a:buSzTx/>
          <a:buFontTx/>
          <a:buNone/>
          <a:tabLst/>
          <a:defRPr kumimoji="0" sz="2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>
              <a:solidFill>
                <a:srgbClr val="000000"/>
              </a:solidFill>
            </a:uFill>
            <a:latin typeface="CMU Sans Serif"/>
            <a:ea typeface="CMU Sans Serif"/>
            <a:cs typeface="CMU Sans Serif"/>
            <a:sym typeface="CMU Sans Serif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Helvetica Neue"/>
        <a:ea typeface="Helvetica Neue"/>
        <a:cs typeface="Helvetica Neue"/>
      </a:majorFont>
      <a:minorFont>
        <a:latin typeface="Arial Rounded MT Bold"/>
        <a:ea typeface="Arial Rounded MT Bold"/>
        <a:cs typeface="Arial Rounded MT Bold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127000" dist="76200" dir="2700000" rotWithShape="0">
              <a:srgbClr val="000000">
                <a:alpha val="7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0000"/>
        </a:solidFill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40639" marR="40639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73675A"/>
            </a:solidFill>
            <a:effectLst/>
            <a:uFill>
              <a:solidFill>
                <a:srgbClr val="73675A"/>
              </a:solidFill>
            </a:uFill>
            <a:latin typeface="Baskerville"/>
            <a:ea typeface="Baskerville"/>
            <a:cs typeface="Baskerville"/>
            <a:sym typeface="Baskervill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solidFill>
          <a:srgbClr val="FFFDDC"/>
        </a:solidFill>
        <a:ln w="12700" cap="flat">
          <a:noFill/>
          <a:miter lim="400000"/>
        </a:ln>
        <a:effectLst>
          <a:outerShdw blurRad="38100" dist="25400" dir="5400000" rotWithShape="0">
            <a:srgbClr val="000000">
              <a:alpha val="50000"/>
            </a:srgbClr>
          </a:outerShdw>
        </a:effectLst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l" defTabSz="584200" rtl="0" fontAlgn="auto" latinLnBrk="1" hangingPunct="0">
          <a:lnSpc>
            <a:spcPct val="100000"/>
          </a:lnSpc>
          <a:spcBef>
            <a:spcPts val="700"/>
          </a:spcBef>
          <a:spcAft>
            <a:spcPts val="0"/>
          </a:spcAft>
          <a:buClrTx/>
          <a:buSzTx/>
          <a:buFontTx/>
          <a:buNone/>
          <a:tabLst/>
          <a:defRPr kumimoji="0" sz="2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>
              <a:solidFill>
                <a:srgbClr val="000000"/>
              </a:solidFill>
            </a:uFill>
            <a:latin typeface="CMU Sans Serif"/>
            <a:ea typeface="CMU Sans Serif"/>
            <a:cs typeface="CMU Sans Serif"/>
            <a:sym typeface="CMU Sans Serif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348</Words>
  <Application>Microsoft Macintosh PowerPoint</Application>
  <PresentationFormat>Personnalisé</PresentationFormat>
  <Paragraphs>51</Paragraphs>
  <Slides>5</Slides>
  <Notes>0</Notes>
  <HiddenSlides>0</HiddenSlides>
  <MMClips>5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5</vt:i4>
      </vt:variant>
    </vt:vector>
  </HeadingPairs>
  <TitlesOfParts>
    <vt:vector size="6" baseType="lpstr">
      <vt:lpstr>White</vt:lpstr>
      <vt:lpstr>Trend detection  in solar spectral irradiance data</vt:lpstr>
      <vt:lpstr>Trends : example</vt:lpstr>
      <vt:lpstr>Method</vt:lpstr>
      <vt:lpstr>Results : example</vt:lpstr>
      <vt:lpstr>Conclusions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Trend detection  in solar spectral irradiance data</dc:title>
  <cp:lastModifiedBy>Thierry Dudok de Wit</cp:lastModifiedBy>
  <cp:revision>2</cp:revision>
  <dcterms:modified xsi:type="dcterms:W3CDTF">2014-11-17T08:47:19Z</dcterms:modified>
</cp:coreProperties>
</file>