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9" d="100"/>
          <a:sy n="89" d="100"/>
        </p:scale>
        <p:origin x="-124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96E202-7E4B-F349-BCA3-EB0F26769A8B}"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944EA-3F1F-8A43-925C-B5923FF9CBBB}" type="slidenum">
              <a:rPr lang="en-US" smtClean="0"/>
              <a:t>‹#›</a:t>
            </a:fld>
            <a:endParaRPr lang="en-US"/>
          </a:p>
        </p:txBody>
      </p:sp>
    </p:spTree>
    <p:extLst>
      <p:ext uri="{BB962C8B-B14F-4D97-AF65-F5344CB8AC3E}">
        <p14:creationId xmlns:p14="http://schemas.microsoft.com/office/powerpoint/2010/main" val="3549913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6E202-7E4B-F349-BCA3-EB0F26769A8B}"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944EA-3F1F-8A43-925C-B5923FF9CBBB}" type="slidenum">
              <a:rPr lang="en-US" smtClean="0"/>
              <a:t>‹#›</a:t>
            </a:fld>
            <a:endParaRPr lang="en-US"/>
          </a:p>
        </p:txBody>
      </p:sp>
    </p:spTree>
    <p:extLst>
      <p:ext uri="{BB962C8B-B14F-4D97-AF65-F5344CB8AC3E}">
        <p14:creationId xmlns:p14="http://schemas.microsoft.com/office/powerpoint/2010/main" val="4250548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6E202-7E4B-F349-BCA3-EB0F26769A8B}"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944EA-3F1F-8A43-925C-B5923FF9CBBB}" type="slidenum">
              <a:rPr lang="en-US" smtClean="0"/>
              <a:t>‹#›</a:t>
            </a:fld>
            <a:endParaRPr lang="en-US"/>
          </a:p>
        </p:txBody>
      </p:sp>
    </p:spTree>
    <p:extLst>
      <p:ext uri="{BB962C8B-B14F-4D97-AF65-F5344CB8AC3E}">
        <p14:creationId xmlns:p14="http://schemas.microsoft.com/office/powerpoint/2010/main" val="4287498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6E202-7E4B-F349-BCA3-EB0F26769A8B}"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944EA-3F1F-8A43-925C-B5923FF9CBBB}" type="slidenum">
              <a:rPr lang="en-US" smtClean="0"/>
              <a:t>‹#›</a:t>
            </a:fld>
            <a:endParaRPr lang="en-US"/>
          </a:p>
        </p:txBody>
      </p:sp>
    </p:spTree>
    <p:extLst>
      <p:ext uri="{BB962C8B-B14F-4D97-AF65-F5344CB8AC3E}">
        <p14:creationId xmlns:p14="http://schemas.microsoft.com/office/powerpoint/2010/main" val="2729484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96E202-7E4B-F349-BCA3-EB0F26769A8B}"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944EA-3F1F-8A43-925C-B5923FF9CBBB}" type="slidenum">
              <a:rPr lang="en-US" smtClean="0"/>
              <a:t>‹#›</a:t>
            </a:fld>
            <a:endParaRPr lang="en-US"/>
          </a:p>
        </p:txBody>
      </p:sp>
    </p:spTree>
    <p:extLst>
      <p:ext uri="{BB962C8B-B14F-4D97-AF65-F5344CB8AC3E}">
        <p14:creationId xmlns:p14="http://schemas.microsoft.com/office/powerpoint/2010/main" val="1533664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96E202-7E4B-F349-BCA3-EB0F26769A8B}"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0944EA-3F1F-8A43-925C-B5923FF9CBBB}" type="slidenum">
              <a:rPr lang="en-US" smtClean="0"/>
              <a:t>‹#›</a:t>
            </a:fld>
            <a:endParaRPr lang="en-US"/>
          </a:p>
        </p:txBody>
      </p:sp>
    </p:spTree>
    <p:extLst>
      <p:ext uri="{BB962C8B-B14F-4D97-AF65-F5344CB8AC3E}">
        <p14:creationId xmlns:p14="http://schemas.microsoft.com/office/powerpoint/2010/main" val="4017977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96E202-7E4B-F349-BCA3-EB0F26769A8B}" type="datetimeFigureOut">
              <a:rPr lang="en-US" smtClean="0"/>
              <a:t>11/17/2014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0944EA-3F1F-8A43-925C-B5923FF9CBBB}" type="slidenum">
              <a:rPr lang="en-US" smtClean="0"/>
              <a:t>‹#›</a:t>
            </a:fld>
            <a:endParaRPr lang="en-US"/>
          </a:p>
        </p:txBody>
      </p:sp>
    </p:spTree>
    <p:extLst>
      <p:ext uri="{BB962C8B-B14F-4D97-AF65-F5344CB8AC3E}">
        <p14:creationId xmlns:p14="http://schemas.microsoft.com/office/powerpoint/2010/main" val="1465494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96E202-7E4B-F349-BCA3-EB0F26769A8B}" type="datetimeFigureOut">
              <a:rPr lang="en-US" smtClean="0"/>
              <a:t>11/17/2014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0944EA-3F1F-8A43-925C-B5923FF9CBBB}" type="slidenum">
              <a:rPr lang="en-US" smtClean="0"/>
              <a:t>‹#›</a:t>
            </a:fld>
            <a:endParaRPr lang="en-US"/>
          </a:p>
        </p:txBody>
      </p:sp>
    </p:spTree>
    <p:extLst>
      <p:ext uri="{BB962C8B-B14F-4D97-AF65-F5344CB8AC3E}">
        <p14:creationId xmlns:p14="http://schemas.microsoft.com/office/powerpoint/2010/main" val="2482630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6E202-7E4B-F349-BCA3-EB0F26769A8B}" type="datetimeFigureOut">
              <a:rPr lang="en-US" smtClean="0"/>
              <a:t>11/17/2014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0944EA-3F1F-8A43-925C-B5923FF9CBBB}" type="slidenum">
              <a:rPr lang="en-US" smtClean="0"/>
              <a:t>‹#›</a:t>
            </a:fld>
            <a:endParaRPr lang="en-US"/>
          </a:p>
        </p:txBody>
      </p:sp>
    </p:spTree>
    <p:extLst>
      <p:ext uri="{BB962C8B-B14F-4D97-AF65-F5344CB8AC3E}">
        <p14:creationId xmlns:p14="http://schemas.microsoft.com/office/powerpoint/2010/main" val="3101955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6E202-7E4B-F349-BCA3-EB0F26769A8B}"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0944EA-3F1F-8A43-925C-B5923FF9CBBB}" type="slidenum">
              <a:rPr lang="en-US" smtClean="0"/>
              <a:t>‹#›</a:t>
            </a:fld>
            <a:endParaRPr lang="en-US"/>
          </a:p>
        </p:txBody>
      </p:sp>
    </p:spTree>
    <p:extLst>
      <p:ext uri="{BB962C8B-B14F-4D97-AF65-F5344CB8AC3E}">
        <p14:creationId xmlns:p14="http://schemas.microsoft.com/office/powerpoint/2010/main" val="419838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6E202-7E4B-F349-BCA3-EB0F26769A8B}"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0944EA-3F1F-8A43-925C-B5923FF9CBBB}" type="slidenum">
              <a:rPr lang="en-US" smtClean="0"/>
              <a:t>‹#›</a:t>
            </a:fld>
            <a:endParaRPr lang="en-US"/>
          </a:p>
        </p:txBody>
      </p:sp>
    </p:spTree>
    <p:extLst>
      <p:ext uri="{BB962C8B-B14F-4D97-AF65-F5344CB8AC3E}">
        <p14:creationId xmlns:p14="http://schemas.microsoft.com/office/powerpoint/2010/main" val="4239865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6E202-7E4B-F349-BCA3-EB0F26769A8B}" type="datetimeFigureOut">
              <a:rPr lang="en-US" smtClean="0"/>
              <a:t>11/17/2014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0944EA-3F1F-8A43-925C-B5923FF9CBBB}" type="slidenum">
              <a:rPr lang="en-US" smtClean="0"/>
              <a:t>‹#›</a:t>
            </a:fld>
            <a:endParaRPr lang="en-US"/>
          </a:p>
        </p:txBody>
      </p:sp>
    </p:spTree>
    <p:extLst>
      <p:ext uri="{BB962C8B-B14F-4D97-AF65-F5344CB8AC3E}">
        <p14:creationId xmlns:p14="http://schemas.microsoft.com/office/powerpoint/2010/main" val="2989293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5463"/>
            <a:ext cx="8229600" cy="1409133"/>
          </a:xfrm>
        </p:spPr>
        <p:style>
          <a:lnRef idx="1">
            <a:schemeClr val="accent1"/>
          </a:lnRef>
          <a:fillRef idx="2">
            <a:schemeClr val="accent1"/>
          </a:fillRef>
          <a:effectRef idx="1">
            <a:schemeClr val="accent1"/>
          </a:effectRef>
          <a:fontRef idx="minor">
            <a:schemeClr val="dk1"/>
          </a:fontRef>
        </p:style>
        <p:txBody>
          <a:bodyPr tIns="137160" bIns="137160">
            <a:normAutofit fontScale="90000"/>
          </a:bodyPr>
          <a:lstStyle/>
          <a:p>
            <a:r>
              <a:rPr lang="en-US" sz="3200" b="1" dirty="0" smtClean="0"/>
              <a:t>Correlating Type II and III Radio Bursts with </a:t>
            </a:r>
            <a:br>
              <a:rPr lang="en-US" sz="3200" b="1" dirty="0" smtClean="0"/>
            </a:br>
            <a:r>
              <a:rPr lang="en-US" sz="3200" b="1" dirty="0" smtClean="0"/>
              <a:t>Solar Energetic Particle Events </a:t>
            </a:r>
            <a:r>
              <a:rPr lang="en-US" sz="3200" dirty="0" smtClean="0"/>
              <a:t/>
            </a:r>
            <a:br>
              <a:rPr lang="en-US" sz="3200" dirty="0" smtClean="0"/>
            </a:br>
            <a:r>
              <a:rPr lang="en-US" sz="3100" dirty="0" smtClean="0"/>
              <a:t>(L</a:t>
            </a:r>
            <a:r>
              <a:rPr lang="en-US" sz="3100" dirty="0" smtClean="0"/>
              <a:t>. Winter, </a:t>
            </a:r>
            <a:r>
              <a:rPr lang="en-US" sz="3100" dirty="0"/>
              <a:t>S. Huston, K</a:t>
            </a:r>
            <a:r>
              <a:rPr lang="en-US" sz="3100" dirty="0" smtClean="0"/>
              <a:t>. Ledbetter, R. Quinn; AER)</a:t>
            </a:r>
            <a:endParaRPr lang="en-US" sz="3100" dirty="0"/>
          </a:p>
        </p:txBody>
      </p:sp>
      <p:pic>
        <p:nvPicPr>
          <p:cNvPr id="5" name="Picture 4" descr="radiospectra-nonSEP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779" y="1622260"/>
            <a:ext cx="3853502" cy="4900515"/>
          </a:xfrm>
          <a:prstGeom prst="rect">
            <a:avLst/>
          </a:prstGeom>
        </p:spPr>
      </p:pic>
      <p:pic>
        <p:nvPicPr>
          <p:cNvPr id="6" name="Picture 5" descr="9variablescalelogre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6079" y="2770223"/>
            <a:ext cx="4727921" cy="4087777"/>
          </a:xfrm>
          <a:prstGeom prst="rect">
            <a:avLst/>
          </a:prstGeom>
        </p:spPr>
      </p:pic>
      <p:sp>
        <p:nvSpPr>
          <p:cNvPr id="7" name="TextBox 6"/>
          <p:cNvSpPr txBox="1"/>
          <p:nvPr/>
        </p:nvSpPr>
        <p:spPr>
          <a:xfrm>
            <a:off x="4627925" y="1524596"/>
            <a:ext cx="4058875" cy="1477328"/>
          </a:xfrm>
          <a:prstGeom prst="rect">
            <a:avLst/>
          </a:prstGeom>
          <a:noFill/>
        </p:spPr>
        <p:txBody>
          <a:bodyPr wrap="square" rtlCol="0">
            <a:spAutoFit/>
          </a:bodyPr>
          <a:lstStyle/>
          <a:p>
            <a:pPr algn="ctr"/>
            <a:r>
              <a:rPr lang="en-US" b="1" dirty="0" smtClean="0"/>
              <a:t>Analysis of the Wind/WAVES radio burst and the GOES proton properties led to finding that radio properties (e.g., type II and type III peak flux) can be used to predict the peak proton flux level.</a:t>
            </a:r>
            <a:endParaRPr lang="en-US" b="1" dirty="0"/>
          </a:p>
        </p:txBody>
      </p:sp>
      <p:sp>
        <p:nvSpPr>
          <p:cNvPr id="8" name="TextBox 7"/>
          <p:cNvSpPr txBox="1"/>
          <p:nvPr/>
        </p:nvSpPr>
        <p:spPr>
          <a:xfrm>
            <a:off x="4829792" y="6522775"/>
            <a:ext cx="3778398" cy="246221"/>
          </a:xfrm>
          <a:prstGeom prst="rect">
            <a:avLst/>
          </a:prstGeom>
          <a:solidFill>
            <a:schemeClr val="bg1"/>
          </a:solidFill>
        </p:spPr>
        <p:txBody>
          <a:bodyPr wrap="none" tIns="0" bIns="0" rtlCol="0">
            <a:spAutoFit/>
          </a:bodyPr>
          <a:lstStyle/>
          <a:p>
            <a:r>
              <a:rPr lang="en-US" sz="1600" dirty="0" smtClean="0"/>
              <a:t>Principal Component from radio properties</a:t>
            </a:r>
            <a:endParaRPr lang="en-US" sz="1600" dirty="0"/>
          </a:p>
        </p:txBody>
      </p:sp>
      <p:sp>
        <p:nvSpPr>
          <p:cNvPr id="9" name="TextBox 8"/>
          <p:cNvSpPr txBox="1"/>
          <p:nvPr/>
        </p:nvSpPr>
        <p:spPr>
          <a:xfrm>
            <a:off x="5647800" y="3111848"/>
            <a:ext cx="1659429" cy="646331"/>
          </a:xfrm>
          <a:prstGeom prst="rect">
            <a:avLst/>
          </a:prstGeom>
          <a:noFill/>
        </p:spPr>
        <p:txBody>
          <a:bodyPr wrap="none" rtlCol="0">
            <a:spAutoFit/>
          </a:bodyPr>
          <a:lstStyle/>
          <a:p>
            <a:r>
              <a:rPr lang="en-US" b="1" dirty="0" smtClean="0"/>
              <a:t>SEP Events</a:t>
            </a:r>
          </a:p>
          <a:p>
            <a:r>
              <a:rPr lang="en-US" b="1" dirty="0" smtClean="0"/>
              <a:t>non-SEP Events</a:t>
            </a:r>
            <a:endParaRPr lang="en-US" b="1" dirty="0"/>
          </a:p>
        </p:txBody>
      </p:sp>
      <p:cxnSp>
        <p:nvCxnSpPr>
          <p:cNvPr id="11" name="Straight Arrow Connector 10"/>
          <p:cNvCxnSpPr/>
          <p:nvPr/>
        </p:nvCxnSpPr>
        <p:spPr>
          <a:xfrm>
            <a:off x="6802376" y="3290685"/>
            <a:ext cx="721610" cy="2886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H="1">
            <a:off x="5647800" y="3743746"/>
            <a:ext cx="267858" cy="81702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837067" y="6334780"/>
            <a:ext cx="3386756" cy="523220"/>
          </a:xfrm>
          <a:prstGeom prst="rect">
            <a:avLst/>
          </a:prstGeom>
          <a:noFill/>
        </p:spPr>
        <p:txBody>
          <a:bodyPr wrap="square" rtlCol="0">
            <a:spAutoFit/>
          </a:bodyPr>
          <a:lstStyle/>
          <a:p>
            <a:pPr algn="ctr"/>
            <a:r>
              <a:rPr lang="en-US" sz="1400" dirty="0" smtClean="0"/>
              <a:t>Wind/WAVES observations were analyzed for all type II bursts from 2010</a:t>
            </a:r>
            <a:r>
              <a:rPr lang="en-US" sz="1400" dirty="0"/>
              <a:t> </a:t>
            </a:r>
            <a:r>
              <a:rPr lang="en-US" sz="1400" dirty="0" smtClean="0"/>
              <a:t>to mid-2013</a:t>
            </a:r>
            <a:endParaRPr lang="en-US" sz="1400" dirty="0"/>
          </a:p>
        </p:txBody>
      </p:sp>
    </p:spTree>
    <p:extLst>
      <p:ext uri="{BB962C8B-B14F-4D97-AF65-F5344CB8AC3E}">
        <p14:creationId xmlns:p14="http://schemas.microsoft.com/office/powerpoint/2010/main" val="1116868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TotalTime>
  <Words>69</Words>
  <Application>Microsoft Office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Correlating Type II and III Radio Bursts with  Solar Energetic Particle Events  (L. Winter, S. Huston, K. Ledbetter, R. Quinn; AER)</vt:lpstr>
    </vt:vector>
  </TitlesOfParts>
  <Company>AER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Correlating Type II and III Radio Bursts with Solar Energetic Particle Events</dc:title>
  <dc:creator>Lisa Winter</dc:creator>
  <cp:lastModifiedBy>Stuart Huston</cp:lastModifiedBy>
  <cp:revision>3</cp:revision>
  <dcterms:created xsi:type="dcterms:W3CDTF">2014-11-10T16:05:42Z</dcterms:created>
  <dcterms:modified xsi:type="dcterms:W3CDTF">2014-11-17T21:02:49Z</dcterms:modified>
</cp:coreProperties>
</file>