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4" r:id="rId4"/>
    <p:sldId id="266" r:id="rId5"/>
  </p:sldIdLst>
  <p:sldSz cx="9144000" cy="6858000" type="screen4x3"/>
  <p:notesSz cx="6723063" cy="9853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709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CF09-5886-49D6-848D-336427AB19BC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9412-D8AB-4C88-9E84-C7E0C4CC2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TEC map seems to be normal,</a:t>
            </a:r>
            <a:r>
              <a:rPr lang="en-US" baseline="0" dirty="0" smtClean="0"/>
              <a:t> TEC error is reasonable, no enhancement seen in TEC rate -&gt; product quality would be high-&gt; no alert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42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Usual</a:t>
            </a:r>
            <a:r>
              <a:rPr lang="en-US" baseline="0" dirty="0" smtClean="0"/>
              <a:t> ROTI activity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68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clear signature for solar flare event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26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922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364405" y="1590832"/>
            <a:ext cx="4111029" cy="33472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67084" y="1590832"/>
            <a:ext cx="4111029" cy="33472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4405" y="2141503"/>
            <a:ext cx="4111029" cy="3786323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67085" y="2141504"/>
            <a:ext cx="4111029" cy="3786323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540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</a:t>
            </a:fld>
            <a:endParaRPr lang="en-GB" noProof="0" dirty="0"/>
          </a:p>
        </p:txBody>
      </p:sp>
      <p:pic>
        <p:nvPicPr>
          <p:cNvPr id="3074" name="Picture 2" descr="C:\Users\krie_ma\Desktop\Neuer Ordner\TEC_GB\DLRNZ-GNSS-GCG-R-2-TCAV-NC-GB-M05-I-2017-249-11-55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824"/>
            <a:ext cx="3127005" cy="29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ie_ma\Desktop\Neuer Ordner\TEC_GB_Rate\DLRNZ-GNSS-GCG-R-2-TCVR-NC-GB-M05-I-2017-249-11-55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7" y="1955824"/>
            <a:ext cx="3127005" cy="29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rie_ma\Desktop\Neuer Ordner\TEC_GB_Error\DLRNZ-GNSS-GCG-R-2-TCAVER-NC-GB-M05-I-2017-249-11-55-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95" y="1955824"/>
            <a:ext cx="3127005" cy="29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69450" y="126632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/>
              <a:t>DLR </a:t>
            </a:r>
            <a:r>
              <a:rPr lang="fr-BE" sz="4400" dirty="0" err="1" smtClean="0"/>
              <a:t>product</a:t>
            </a:r>
            <a:r>
              <a:rPr lang="fr-BE" sz="4400" dirty="0" smtClean="0"/>
              <a:t> – Global – TEC and TEC rate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071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:\Iono-PDRV-NAV-NZ\Iono_SpaceWeatherEvent\20170906_SolarFlare_9.3\DLR_GNSS_GCG_L3_ROTI_MAX_NC_EU\2017\249\DLR_GNSS_GCG_L3_ROTI_MAX_NC_EU_2017-09-06T11-55-00_2017-09-06T11-56-00_249_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332"/>
            <a:ext cx="3771245" cy="45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P:\Iono-PDRV-NAV-NZ\Iono_SpaceWeatherEvent\20170906_SolarFlare_9.3\DLR_GNSS_GCG_L3_ROTI_MAX_NC_GB\2017\249\DLR_GNSS_GCG_L3_ROTI_MAX_NC_GB_2017-09-06T11-55-00_2017-09-06T11-56-00_249_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4" y="1234758"/>
            <a:ext cx="4525494" cy="43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/>
              <a:t>DLR </a:t>
            </a:r>
            <a:r>
              <a:rPr lang="fr-BE" dirty="0" err="1"/>
              <a:t>product</a:t>
            </a:r>
            <a:r>
              <a:rPr lang="fr-BE" dirty="0"/>
              <a:t> – </a:t>
            </a:r>
            <a:r>
              <a:rPr lang="fr-BE" dirty="0" smtClean="0"/>
              <a:t>Global/EU </a:t>
            </a:r>
            <a:r>
              <a:rPr lang="fr-BE" dirty="0"/>
              <a:t>– </a:t>
            </a:r>
            <a:r>
              <a:rPr lang="fr-BE" dirty="0" smtClean="0"/>
              <a:t>ROTI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23242"/>
            <a:ext cx="4136049" cy="116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1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3074" name="Picture 2" descr="P:\Iono-PDRV-NAV-NZ\Iono_SpaceWeatherEvent\20170906_SolarFlare_9.3\Scintillation\msst01_N_DELTA_0184_170906.sct_S4_SP_L1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9042"/>
            <a:ext cx="4319789" cy="41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Iono-PDRV-NAV-NZ\Iono_SpaceWeatherEvent\20170906_SolarFlare_9.3\Scintillation\mste01_N_NETG3_1290_170906.sct_S4_SP_L1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11" y="1349042"/>
            <a:ext cx="4319789" cy="41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/>
              <a:t>DLR </a:t>
            </a:r>
            <a:r>
              <a:rPr lang="fr-BE" dirty="0" err="1"/>
              <a:t>product</a:t>
            </a:r>
            <a:r>
              <a:rPr lang="fr-BE" dirty="0"/>
              <a:t> – </a:t>
            </a:r>
            <a:r>
              <a:rPr lang="fr-BE" dirty="0" smtClean="0"/>
              <a:t>Local </a:t>
            </a:r>
            <a:r>
              <a:rPr lang="fr-BE" dirty="0"/>
              <a:t>– </a:t>
            </a:r>
            <a:r>
              <a:rPr lang="fr-BE" dirty="0" smtClean="0"/>
              <a:t>Scintillations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8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NSS Carrier to Noise Density Time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" y="1005219"/>
            <a:ext cx="551497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" y="5443870"/>
            <a:ext cx="4999190" cy="141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307787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/>
              <a:t>STCE </a:t>
            </a:r>
            <a:r>
              <a:rPr lang="fr-BE" sz="4400" dirty="0" err="1" smtClean="0"/>
              <a:t>product</a:t>
            </a:r>
            <a:r>
              <a:rPr lang="fr-BE" sz="4400" dirty="0" smtClean="0"/>
              <a:t> – Focus on EU.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037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104</Words>
  <Application>Microsoft Office PowerPoint</Application>
  <PresentationFormat>On-screen Show (4:3)</PresentationFormat>
  <Paragraphs>16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DLR product – Global/EU – ROTI</vt:lpstr>
      <vt:lpstr>DLR product – Local – Scintillations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nicolasb</dc:creator>
  <cp:lastModifiedBy>R</cp:lastModifiedBy>
  <cp:revision>36</cp:revision>
  <cp:lastPrinted>2018-01-23T11:48:04Z</cp:lastPrinted>
  <dcterms:created xsi:type="dcterms:W3CDTF">2006-08-16T00:00:00Z</dcterms:created>
  <dcterms:modified xsi:type="dcterms:W3CDTF">2018-01-26T07:56:59Z</dcterms:modified>
</cp:coreProperties>
</file>